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7" r:id="rId2"/>
    <p:sldId id="261" r:id="rId3"/>
    <p:sldId id="273" r:id="rId4"/>
    <p:sldId id="274" r:id="rId5"/>
    <p:sldId id="275" r:id="rId6"/>
    <p:sldId id="276" r:id="rId7"/>
    <p:sldId id="271" r:id="rId8"/>
    <p:sldId id="27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AF"/>
    <a:srgbClr val="CCFFCC"/>
    <a:srgbClr val="F8FEB0"/>
    <a:srgbClr val="FDDFF7"/>
    <a:srgbClr val="FEECFB"/>
    <a:srgbClr val="FBFE7E"/>
    <a:srgbClr val="CCFF33"/>
    <a:srgbClr val="F3FE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2" d="100"/>
          <a:sy n="62" d="100"/>
        </p:scale>
        <p:origin x="-1596" y="-222"/>
      </p:cViewPr>
      <p:guideLst>
        <p:guide orient="horz" pos="2150"/>
        <p:guide pos="284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1">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CCA47F4-EFEB-40DA-8A5D-16D367C3C956}" type="doc">
      <dgm:prSet loTypeId="urn:microsoft.com/office/officeart/2005/8/layout/orgChart1#1" loCatId="hierarchy" qsTypeId="urn:microsoft.com/office/officeart/2005/8/quickstyle/3d1#1" qsCatId="3D" csTypeId="urn:microsoft.com/office/officeart/2005/8/colors/accent0_3#1" csCatId="mainScheme" phldr="1"/>
      <dgm:spPr/>
      <dgm:t>
        <a:bodyPr/>
        <a:lstStyle/>
        <a:p>
          <a:endParaRPr lang="en-US"/>
        </a:p>
      </dgm:t>
    </dgm:pt>
    <dgm:pt modelId="{9B1C6294-48B4-4089-BBC6-F71F29C88F0A}">
      <dgm:prSet phldrT="[Text]"/>
      <dgm:spPr/>
      <dgm:t>
        <a:bodyPr/>
        <a:lstStyle/>
        <a:p>
          <a:pPr>
            <a:lnSpc>
              <a:spcPct val="100000"/>
            </a:lnSpc>
            <a:spcBef>
              <a:spcPts val="600"/>
            </a:spcBef>
            <a:spcAft>
              <a:spcPts val="600"/>
            </a:spcAft>
          </a:pPr>
          <a:r>
            <a:rPr lang="en-US" b="1" smtClean="0">
              <a:solidFill>
                <a:srgbClr val="FFFF00"/>
              </a:solidFill>
            </a:rPr>
            <a:t>QUÁ TRÌNH </a:t>
          </a:r>
        </a:p>
        <a:p>
          <a:pPr>
            <a:lnSpc>
              <a:spcPct val="100000"/>
            </a:lnSpc>
            <a:spcBef>
              <a:spcPts val="600"/>
            </a:spcBef>
            <a:spcAft>
              <a:spcPts val="600"/>
            </a:spcAft>
          </a:pPr>
          <a:r>
            <a:rPr lang="en-US" b="1" smtClean="0">
              <a:solidFill>
                <a:srgbClr val="FFFF00"/>
              </a:solidFill>
            </a:rPr>
            <a:t>TẠO LẬP VĂN BẢN</a:t>
          </a:r>
          <a:endParaRPr lang="en-US" b="1">
            <a:solidFill>
              <a:srgbClr val="FFFF00"/>
            </a:solidFill>
          </a:endParaRPr>
        </a:p>
      </dgm:t>
    </dgm:pt>
    <dgm:pt modelId="{C05ED68D-CB0C-488E-BB56-CF464F00E81F}" type="parTrans" cxnId="{26D7266F-0F8D-46F5-B27A-7DEE3E783DDA}">
      <dgm:prSet/>
      <dgm:spPr/>
      <dgm:t>
        <a:bodyPr/>
        <a:lstStyle/>
        <a:p>
          <a:endParaRPr lang="en-US"/>
        </a:p>
      </dgm:t>
    </dgm:pt>
    <dgm:pt modelId="{2BC27958-C887-4D3D-AC28-FB8D37D50736}" type="sibTrans" cxnId="{26D7266F-0F8D-46F5-B27A-7DEE3E783DDA}">
      <dgm:prSet/>
      <dgm:spPr/>
      <dgm:t>
        <a:bodyPr/>
        <a:lstStyle/>
        <a:p>
          <a:endParaRPr lang="en-US"/>
        </a:p>
      </dgm:t>
    </dgm:pt>
    <dgm:pt modelId="{1B150EF5-E239-4132-B354-D9E775EE82D8}">
      <dgm:prSet phldrT="[Text]"/>
      <dgm:spPr/>
      <dgm:t>
        <a:bodyPr/>
        <a:lstStyle/>
        <a:p>
          <a:pPr>
            <a:lnSpc>
              <a:spcPct val="100000"/>
            </a:lnSpc>
            <a:spcBef>
              <a:spcPts val="600"/>
            </a:spcBef>
            <a:spcAft>
              <a:spcPts val="600"/>
            </a:spcAft>
          </a:pPr>
          <a:r>
            <a:rPr lang="en-US" b="1" smtClean="0"/>
            <a:t>ĐỊNH HƯỚNG</a:t>
          </a:r>
          <a:endParaRPr lang="en-US" b="1"/>
        </a:p>
      </dgm:t>
    </dgm:pt>
    <dgm:pt modelId="{76EA42B4-D7D6-42A0-8004-C5388CADE727}" type="parTrans" cxnId="{26BEC3E2-B2BE-45A4-A5CF-8D31A3775A23}">
      <dgm:prSet/>
      <dgm:spPr/>
      <dgm:t>
        <a:bodyPr/>
        <a:lstStyle/>
        <a:p>
          <a:endParaRPr lang="en-US"/>
        </a:p>
      </dgm:t>
    </dgm:pt>
    <dgm:pt modelId="{463927DD-CCD4-4EF1-9FDF-B885A2808396}" type="sibTrans" cxnId="{26BEC3E2-B2BE-45A4-A5CF-8D31A3775A23}">
      <dgm:prSet/>
      <dgm:spPr/>
      <dgm:t>
        <a:bodyPr/>
        <a:lstStyle/>
        <a:p>
          <a:endParaRPr lang="en-US"/>
        </a:p>
      </dgm:t>
    </dgm:pt>
    <dgm:pt modelId="{C1356BC8-CC99-49B0-8961-78856A517324}">
      <dgm:prSet phldrT="[Text]"/>
      <dgm:spPr/>
      <dgm:t>
        <a:bodyPr/>
        <a:lstStyle/>
        <a:p>
          <a:pPr>
            <a:lnSpc>
              <a:spcPct val="100000"/>
            </a:lnSpc>
            <a:spcBef>
              <a:spcPts val="600"/>
            </a:spcBef>
            <a:spcAft>
              <a:spcPts val="600"/>
            </a:spcAft>
          </a:pPr>
          <a:r>
            <a:rPr lang="en-US" b="1" smtClean="0"/>
            <a:t>KIỂM TRA</a:t>
          </a:r>
          <a:endParaRPr lang="en-US" b="1"/>
        </a:p>
      </dgm:t>
    </dgm:pt>
    <dgm:pt modelId="{5D8887EA-BD17-4C2B-93C4-035FEF6567AF}" type="parTrans" cxnId="{B79D625C-4201-4681-8BC9-5A6D5BA112D3}">
      <dgm:prSet/>
      <dgm:spPr/>
      <dgm:t>
        <a:bodyPr/>
        <a:lstStyle/>
        <a:p>
          <a:endParaRPr lang="en-US"/>
        </a:p>
      </dgm:t>
    </dgm:pt>
    <dgm:pt modelId="{6B19C061-5ED4-4EF1-9F27-20C977751C5D}" type="sibTrans" cxnId="{B79D625C-4201-4681-8BC9-5A6D5BA112D3}">
      <dgm:prSet/>
      <dgm:spPr/>
      <dgm:t>
        <a:bodyPr/>
        <a:lstStyle/>
        <a:p>
          <a:endParaRPr lang="en-US"/>
        </a:p>
      </dgm:t>
    </dgm:pt>
    <dgm:pt modelId="{1F22FC39-F697-4BB5-AD83-F060C943CC40}">
      <dgm:prSet/>
      <dgm:spPr/>
      <dgm:t>
        <a:bodyPr/>
        <a:lstStyle/>
        <a:p>
          <a:pPr>
            <a:lnSpc>
              <a:spcPct val="100000"/>
            </a:lnSpc>
            <a:spcBef>
              <a:spcPts val="600"/>
            </a:spcBef>
            <a:spcAft>
              <a:spcPts val="600"/>
            </a:spcAft>
          </a:pPr>
          <a:r>
            <a:rPr lang="en-US" b="1" smtClean="0"/>
            <a:t>TÌM Ý</a:t>
          </a:r>
        </a:p>
        <a:p>
          <a:pPr>
            <a:lnSpc>
              <a:spcPct val="100000"/>
            </a:lnSpc>
            <a:spcBef>
              <a:spcPts val="600"/>
            </a:spcBef>
            <a:spcAft>
              <a:spcPts val="600"/>
            </a:spcAft>
          </a:pPr>
          <a:r>
            <a:rPr lang="en-US" b="1" smtClean="0"/>
            <a:t>LẬP DÀN Ý</a:t>
          </a:r>
          <a:endParaRPr lang="en-US" b="1"/>
        </a:p>
      </dgm:t>
    </dgm:pt>
    <dgm:pt modelId="{7700B78E-3DE3-4575-9D28-D51B0038D7CB}" type="parTrans" cxnId="{261E2D2D-2E51-4B6B-8F05-FBCBEBD2D2D3}">
      <dgm:prSet/>
      <dgm:spPr/>
      <dgm:t>
        <a:bodyPr/>
        <a:lstStyle/>
        <a:p>
          <a:endParaRPr lang="en-US"/>
        </a:p>
      </dgm:t>
    </dgm:pt>
    <dgm:pt modelId="{23876423-2A74-4983-97E0-8F16BE3B431C}" type="sibTrans" cxnId="{261E2D2D-2E51-4B6B-8F05-FBCBEBD2D2D3}">
      <dgm:prSet/>
      <dgm:spPr/>
      <dgm:t>
        <a:bodyPr/>
        <a:lstStyle/>
        <a:p>
          <a:endParaRPr lang="en-US"/>
        </a:p>
      </dgm:t>
    </dgm:pt>
    <dgm:pt modelId="{C0931446-ACBA-41D7-8580-619FEE422D39}">
      <dgm:prSet/>
      <dgm:spPr/>
      <dgm:t>
        <a:bodyPr/>
        <a:lstStyle/>
        <a:p>
          <a:pPr>
            <a:lnSpc>
              <a:spcPct val="100000"/>
            </a:lnSpc>
            <a:spcBef>
              <a:spcPts val="600"/>
            </a:spcBef>
            <a:spcAft>
              <a:spcPts val="600"/>
            </a:spcAft>
          </a:pPr>
          <a:r>
            <a:rPr lang="en-US" b="1" smtClean="0"/>
            <a:t>TẠO LẬP VĂN BẢN</a:t>
          </a:r>
          <a:endParaRPr lang="en-US" b="1"/>
        </a:p>
      </dgm:t>
    </dgm:pt>
    <dgm:pt modelId="{416916E9-1FE2-4B8F-A857-A6F287EAA3C7}" type="parTrans" cxnId="{ADAB0135-C0EA-4ED6-96F3-BB30307A30E3}">
      <dgm:prSet/>
      <dgm:spPr/>
      <dgm:t>
        <a:bodyPr/>
        <a:lstStyle/>
        <a:p>
          <a:endParaRPr lang="en-US"/>
        </a:p>
      </dgm:t>
    </dgm:pt>
    <dgm:pt modelId="{31143763-7970-45D6-BEEF-204233BF0AD1}" type="sibTrans" cxnId="{ADAB0135-C0EA-4ED6-96F3-BB30307A30E3}">
      <dgm:prSet/>
      <dgm:spPr/>
      <dgm:t>
        <a:bodyPr/>
        <a:lstStyle/>
        <a:p>
          <a:endParaRPr lang="en-US"/>
        </a:p>
      </dgm:t>
    </dgm:pt>
    <dgm:pt modelId="{FF58E93F-152B-4972-8639-2A87E8F70729}" type="pres">
      <dgm:prSet presAssocID="{8CCA47F4-EFEB-40DA-8A5D-16D367C3C956}" presName="hierChild1" presStyleCnt="0">
        <dgm:presLayoutVars>
          <dgm:orgChart val="1"/>
          <dgm:chPref val="1"/>
          <dgm:dir/>
          <dgm:animOne val="branch"/>
          <dgm:animLvl val="lvl"/>
          <dgm:resizeHandles/>
        </dgm:presLayoutVars>
      </dgm:prSet>
      <dgm:spPr/>
      <dgm:t>
        <a:bodyPr/>
        <a:lstStyle/>
        <a:p>
          <a:endParaRPr lang="en-US"/>
        </a:p>
      </dgm:t>
    </dgm:pt>
    <dgm:pt modelId="{D2558554-D450-40A2-8CA7-CF17DA3AE5D3}" type="pres">
      <dgm:prSet presAssocID="{9B1C6294-48B4-4089-BBC6-F71F29C88F0A}" presName="hierRoot1" presStyleCnt="0">
        <dgm:presLayoutVars>
          <dgm:hierBranch val="init"/>
        </dgm:presLayoutVars>
      </dgm:prSet>
      <dgm:spPr/>
    </dgm:pt>
    <dgm:pt modelId="{EB3FEB57-408C-43AD-9561-4F4AA5434D34}" type="pres">
      <dgm:prSet presAssocID="{9B1C6294-48B4-4089-BBC6-F71F29C88F0A}" presName="rootComposite1" presStyleCnt="0"/>
      <dgm:spPr/>
    </dgm:pt>
    <dgm:pt modelId="{B6001DCE-42C8-4419-BDEB-69DBD5753FE7}" type="pres">
      <dgm:prSet presAssocID="{9B1C6294-48B4-4089-BBC6-F71F29C88F0A}" presName="rootText1" presStyleLbl="node0" presStyleIdx="0" presStyleCnt="1" custScaleX="265379" custScaleY="119070">
        <dgm:presLayoutVars>
          <dgm:chPref val="3"/>
        </dgm:presLayoutVars>
      </dgm:prSet>
      <dgm:spPr/>
      <dgm:t>
        <a:bodyPr/>
        <a:lstStyle/>
        <a:p>
          <a:endParaRPr lang="en-US"/>
        </a:p>
      </dgm:t>
    </dgm:pt>
    <dgm:pt modelId="{F0B1E21D-3684-4576-AEEE-F48E79D48CE0}" type="pres">
      <dgm:prSet presAssocID="{9B1C6294-48B4-4089-BBC6-F71F29C88F0A}" presName="rootConnector1" presStyleLbl="node1" presStyleIdx="0" presStyleCnt="0"/>
      <dgm:spPr/>
      <dgm:t>
        <a:bodyPr/>
        <a:lstStyle/>
        <a:p>
          <a:endParaRPr lang="en-US"/>
        </a:p>
      </dgm:t>
    </dgm:pt>
    <dgm:pt modelId="{89543F71-818D-4487-9FFE-58EE24F7C052}" type="pres">
      <dgm:prSet presAssocID="{9B1C6294-48B4-4089-BBC6-F71F29C88F0A}" presName="hierChild2" presStyleCnt="0"/>
      <dgm:spPr/>
    </dgm:pt>
    <dgm:pt modelId="{25D1400C-C26F-4044-9C3E-39B388E2ECCF}" type="pres">
      <dgm:prSet presAssocID="{76EA42B4-D7D6-42A0-8004-C5388CADE727}" presName="Name37" presStyleLbl="parChTrans1D2" presStyleIdx="0" presStyleCnt="4"/>
      <dgm:spPr/>
      <dgm:t>
        <a:bodyPr/>
        <a:lstStyle/>
        <a:p>
          <a:endParaRPr lang="en-US"/>
        </a:p>
      </dgm:t>
    </dgm:pt>
    <dgm:pt modelId="{A0CBEAFA-D3C1-48D4-9613-1AE25DD955D2}" type="pres">
      <dgm:prSet presAssocID="{1B150EF5-E239-4132-B354-D9E775EE82D8}" presName="hierRoot2" presStyleCnt="0">
        <dgm:presLayoutVars>
          <dgm:hierBranch val="init"/>
        </dgm:presLayoutVars>
      </dgm:prSet>
      <dgm:spPr/>
    </dgm:pt>
    <dgm:pt modelId="{30D67074-2589-4E7E-AC95-870DAC01B356}" type="pres">
      <dgm:prSet presAssocID="{1B150EF5-E239-4132-B354-D9E775EE82D8}" presName="rootComposite" presStyleCnt="0"/>
      <dgm:spPr/>
    </dgm:pt>
    <dgm:pt modelId="{03C6B9CA-6BFB-49BF-8D8D-96C13B60CB96}" type="pres">
      <dgm:prSet presAssocID="{1B150EF5-E239-4132-B354-D9E775EE82D8}" presName="rootText" presStyleLbl="node2" presStyleIdx="0" presStyleCnt="4" custScaleX="106072" custScaleY="124177">
        <dgm:presLayoutVars>
          <dgm:chPref val="3"/>
        </dgm:presLayoutVars>
      </dgm:prSet>
      <dgm:spPr/>
      <dgm:t>
        <a:bodyPr/>
        <a:lstStyle/>
        <a:p>
          <a:endParaRPr lang="en-US"/>
        </a:p>
      </dgm:t>
    </dgm:pt>
    <dgm:pt modelId="{048D32AD-58B8-418C-93DB-CCFBEE355469}" type="pres">
      <dgm:prSet presAssocID="{1B150EF5-E239-4132-B354-D9E775EE82D8}" presName="rootConnector" presStyleLbl="node2" presStyleIdx="0" presStyleCnt="4"/>
      <dgm:spPr/>
      <dgm:t>
        <a:bodyPr/>
        <a:lstStyle/>
        <a:p>
          <a:endParaRPr lang="en-US"/>
        </a:p>
      </dgm:t>
    </dgm:pt>
    <dgm:pt modelId="{5716FB74-4988-458F-A214-13599BDD104E}" type="pres">
      <dgm:prSet presAssocID="{1B150EF5-E239-4132-B354-D9E775EE82D8}" presName="hierChild4" presStyleCnt="0"/>
      <dgm:spPr/>
    </dgm:pt>
    <dgm:pt modelId="{F636BB09-5BBF-4C99-96AA-F2507DD2CF74}" type="pres">
      <dgm:prSet presAssocID="{1B150EF5-E239-4132-B354-D9E775EE82D8}" presName="hierChild5" presStyleCnt="0"/>
      <dgm:spPr/>
    </dgm:pt>
    <dgm:pt modelId="{346E4A83-B464-488C-80E9-511B3EF44675}" type="pres">
      <dgm:prSet presAssocID="{7700B78E-3DE3-4575-9D28-D51B0038D7CB}" presName="Name37" presStyleLbl="parChTrans1D2" presStyleIdx="1" presStyleCnt="4"/>
      <dgm:spPr/>
      <dgm:t>
        <a:bodyPr/>
        <a:lstStyle/>
        <a:p>
          <a:endParaRPr lang="en-US"/>
        </a:p>
      </dgm:t>
    </dgm:pt>
    <dgm:pt modelId="{A1EBE8C3-94F5-44C7-9B4D-FFEE684DEB1C}" type="pres">
      <dgm:prSet presAssocID="{1F22FC39-F697-4BB5-AD83-F060C943CC40}" presName="hierRoot2" presStyleCnt="0">
        <dgm:presLayoutVars>
          <dgm:hierBranch val="init"/>
        </dgm:presLayoutVars>
      </dgm:prSet>
      <dgm:spPr/>
    </dgm:pt>
    <dgm:pt modelId="{3E645B18-E1BB-4B34-9C94-D6CB06556599}" type="pres">
      <dgm:prSet presAssocID="{1F22FC39-F697-4BB5-AD83-F060C943CC40}" presName="rootComposite" presStyleCnt="0"/>
      <dgm:spPr/>
    </dgm:pt>
    <dgm:pt modelId="{1B723462-E59F-41DF-9770-7E1F05D93742}" type="pres">
      <dgm:prSet presAssocID="{1F22FC39-F697-4BB5-AD83-F060C943CC40}" presName="rootText" presStyleLbl="node2" presStyleIdx="1" presStyleCnt="4" custScaleX="136744" custScaleY="124177">
        <dgm:presLayoutVars>
          <dgm:chPref val="3"/>
        </dgm:presLayoutVars>
      </dgm:prSet>
      <dgm:spPr/>
      <dgm:t>
        <a:bodyPr/>
        <a:lstStyle/>
        <a:p>
          <a:endParaRPr lang="en-US"/>
        </a:p>
      </dgm:t>
    </dgm:pt>
    <dgm:pt modelId="{3E340D97-9DAF-498D-AE46-0F660C7B60F8}" type="pres">
      <dgm:prSet presAssocID="{1F22FC39-F697-4BB5-AD83-F060C943CC40}" presName="rootConnector" presStyleLbl="node2" presStyleIdx="1" presStyleCnt="4"/>
      <dgm:spPr/>
      <dgm:t>
        <a:bodyPr/>
        <a:lstStyle/>
        <a:p>
          <a:endParaRPr lang="en-US"/>
        </a:p>
      </dgm:t>
    </dgm:pt>
    <dgm:pt modelId="{D4B8CFEF-CECD-4512-B7F7-730F955457FD}" type="pres">
      <dgm:prSet presAssocID="{1F22FC39-F697-4BB5-AD83-F060C943CC40}" presName="hierChild4" presStyleCnt="0"/>
      <dgm:spPr/>
    </dgm:pt>
    <dgm:pt modelId="{8A9609E9-17E2-4FAD-9466-F92A08CF0CF3}" type="pres">
      <dgm:prSet presAssocID="{1F22FC39-F697-4BB5-AD83-F060C943CC40}" presName="hierChild5" presStyleCnt="0"/>
      <dgm:spPr/>
    </dgm:pt>
    <dgm:pt modelId="{2274419C-ED6B-42CC-B0F3-6F270C6083F2}" type="pres">
      <dgm:prSet presAssocID="{416916E9-1FE2-4B8F-A857-A6F287EAA3C7}" presName="Name37" presStyleLbl="parChTrans1D2" presStyleIdx="2" presStyleCnt="4"/>
      <dgm:spPr/>
      <dgm:t>
        <a:bodyPr/>
        <a:lstStyle/>
        <a:p>
          <a:endParaRPr lang="en-US"/>
        </a:p>
      </dgm:t>
    </dgm:pt>
    <dgm:pt modelId="{4C8AB72D-6AC0-4F20-8EF3-7E8E532BCC50}" type="pres">
      <dgm:prSet presAssocID="{C0931446-ACBA-41D7-8580-619FEE422D39}" presName="hierRoot2" presStyleCnt="0">
        <dgm:presLayoutVars>
          <dgm:hierBranch val="init"/>
        </dgm:presLayoutVars>
      </dgm:prSet>
      <dgm:spPr/>
    </dgm:pt>
    <dgm:pt modelId="{D65BD7F6-29E9-4912-B74A-3218170A6DA3}" type="pres">
      <dgm:prSet presAssocID="{C0931446-ACBA-41D7-8580-619FEE422D39}" presName="rootComposite" presStyleCnt="0"/>
      <dgm:spPr/>
    </dgm:pt>
    <dgm:pt modelId="{2A061FD0-B47B-468E-B975-4655D2F82891}" type="pres">
      <dgm:prSet presAssocID="{C0931446-ACBA-41D7-8580-619FEE422D39}" presName="rootText" presStyleLbl="node2" presStyleIdx="2" presStyleCnt="4" custScaleX="106072" custScaleY="124177">
        <dgm:presLayoutVars>
          <dgm:chPref val="3"/>
        </dgm:presLayoutVars>
      </dgm:prSet>
      <dgm:spPr/>
      <dgm:t>
        <a:bodyPr/>
        <a:lstStyle/>
        <a:p>
          <a:endParaRPr lang="en-US"/>
        </a:p>
      </dgm:t>
    </dgm:pt>
    <dgm:pt modelId="{1B0D078F-C317-49D9-AD54-8A4AA7F4FF5C}" type="pres">
      <dgm:prSet presAssocID="{C0931446-ACBA-41D7-8580-619FEE422D39}" presName="rootConnector" presStyleLbl="node2" presStyleIdx="2" presStyleCnt="4"/>
      <dgm:spPr/>
      <dgm:t>
        <a:bodyPr/>
        <a:lstStyle/>
        <a:p>
          <a:endParaRPr lang="en-US"/>
        </a:p>
      </dgm:t>
    </dgm:pt>
    <dgm:pt modelId="{D00AA5B9-F98E-4C18-81F6-36A829DF7E9C}" type="pres">
      <dgm:prSet presAssocID="{C0931446-ACBA-41D7-8580-619FEE422D39}" presName="hierChild4" presStyleCnt="0"/>
      <dgm:spPr/>
    </dgm:pt>
    <dgm:pt modelId="{4C953815-A367-4219-A4FE-11BAB51C28E2}" type="pres">
      <dgm:prSet presAssocID="{C0931446-ACBA-41D7-8580-619FEE422D39}" presName="hierChild5" presStyleCnt="0"/>
      <dgm:spPr/>
    </dgm:pt>
    <dgm:pt modelId="{D59E16C8-2F69-4C80-9DCE-D27D643D388B}" type="pres">
      <dgm:prSet presAssocID="{5D8887EA-BD17-4C2B-93C4-035FEF6567AF}" presName="Name37" presStyleLbl="parChTrans1D2" presStyleIdx="3" presStyleCnt="4"/>
      <dgm:spPr/>
      <dgm:t>
        <a:bodyPr/>
        <a:lstStyle/>
        <a:p>
          <a:endParaRPr lang="en-US"/>
        </a:p>
      </dgm:t>
    </dgm:pt>
    <dgm:pt modelId="{350C9D43-CBB2-478D-B8EC-D312B8431B72}" type="pres">
      <dgm:prSet presAssocID="{C1356BC8-CC99-49B0-8961-78856A517324}" presName="hierRoot2" presStyleCnt="0">
        <dgm:presLayoutVars>
          <dgm:hierBranch val="init"/>
        </dgm:presLayoutVars>
      </dgm:prSet>
      <dgm:spPr/>
    </dgm:pt>
    <dgm:pt modelId="{D00D4EDB-597F-48F7-9307-AB699223BBA7}" type="pres">
      <dgm:prSet presAssocID="{C1356BC8-CC99-49B0-8961-78856A517324}" presName="rootComposite" presStyleCnt="0"/>
      <dgm:spPr/>
    </dgm:pt>
    <dgm:pt modelId="{6673AD5F-8F07-4F09-94B4-99B567226D9B}" type="pres">
      <dgm:prSet presAssocID="{C1356BC8-CC99-49B0-8961-78856A517324}" presName="rootText" presStyleLbl="node2" presStyleIdx="3" presStyleCnt="4" custScaleX="106072" custScaleY="124177">
        <dgm:presLayoutVars>
          <dgm:chPref val="3"/>
        </dgm:presLayoutVars>
      </dgm:prSet>
      <dgm:spPr/>
      <dgm:t>
        <a:bodyPr/>
        <a:lstStyle/>
        <a:p>
          <a:endParaRPr lang="en-US"/>
        </a:p>
      </dgm:t>
    </dgm:pt>
    <dgm:pt modelId="{C4BD2162-5D2C-4DD8-82BC-562B629BD0A5}" type="pres">
      <dgm:prSet presAssocID="{C1356BC8-CC99-49B0-8961-78856A517324}" presName="rootConnector" presStyleLbl="node2" presStyleIdx="3" presStyleCnt="4"/>
      <dgm:spPr/>
      <dgm:t>
        <a:bodyPr/>
        <a:lstStyle/>
        <a:p>
          <a:endParaRPr lang="en-US"/>
        </a:p>
      </dgm:t>
    </dgm:pt>
    <dgm:pt modelId="{4C549CB1-8898-4621-90C8-0E65AE0693AB}" type="pres">
      <dgm:prSet presAssocID="{C1356BC8-CC99-49B0-8961-78856A517324}" presName="hierChild4" presStyleCnt="0"/>
      <dgm:spPr/>
    </dgm:pt>
    <dgm:pt modelId="{38CF3CAC-36A1-4F1C-832C-835D1DDF179A}" type="pres">
      <dgm:prSet presAssocID="{C1356BC8-CC99-49B0-8961-78856A517324}" presName="hierChild5" presStyleCnt="0"/>
      <dgm:spPr/>
    </dgm:pt>
    <dgm:pt modelId="{451B9C8C-24FD-4A77-A596-18441CBA716F}" type="pres">
      <dgm:prSet presAssocID="{9B1C6294-48B4-4089-BBC6-F71F29C88F0A}" presName="hierChild3" presStyleCnt="0"/>
      <dgm:spPr/>
    </dgm:pt>
  </dgm:ptLst>
  <dgm:cxnLst>
    <dgm:cxn modelId="{719E5BD0-B96D-413B-AA40-D64FCAAE7639}" type="presOf" srcId="{C0931446-ACBA-41D7-8580-619FEE422D39}" destId="{1B0D078F-C317-49D9-AD54-8A4AA7F4FF5C}" srcOrd="1" destOrd="0" presId="urn:microsoft.com/office/officeart/2005/8/layout/orgChart1#1"/>
    <dgm:cxn modelId="{B551FED1-0CD3-4828-8299-D2C9FE048A62}" type="presOf" srcId="{8CCA47F4-EFEB-40DA-8A5D-16D367C3C956}" destId="{FF58E93F-152B-4972-8639-2A87E8F70729}" srcOrd="0" destOrd="0" presId="urn:microsoft.com/office/officeart/2005/8/layout/orgChart1#1"/>
    <dgm:cxn modelId="{FCBBEA2B-ABA8-45FE-8D62-1207976E6802}" type="presOf" srcId="{9B1C6294-48B4-4089-BBC6-F71F29C88F0A}" destId="{B6001DCE-42C8-4419-BDEB-69DBD5753FE7}" srcOrd="0" destOrd="0" presId="urn:microsoft.com/office/officeart/2005/8/layout/orgChart1#1"/>
    <dgm:cxn modelId="{6A842A2A-92F7-424F-9343-0732ECF29573}" type="presOf" srcId="{7700B78E-3DE3-4575-9D28-D51B0038D7CB}" destId="{346E4A83-B464-488C-80E9-511B3EF44675}" srcOrd="0" destOrd="0" presId="urn:microsoft.com/office/officeart/2005/8/layout/orgChart1#1"/>
    <dgm:cxn modelId="{261E2D2D-2E51-4B6B-8F05-FBCBEBD2D2D3}" srcId="{9B1C6294-48B4-4089-BBC6-F71F29C88F0A}" destId="{1F22FC39-F697-4BB5-AD83-F060C943CC40}" srcOrd="1" destOrd="0" parTransId="{7700B78E-3DE3-4575-9D28-D51B0038D7CB}" sibTransId="{23876423-2A74-4983-97E0-8F16BE3B431C}"/>
    <dgm:cxn modelId="{9C28887C-2CA1-4EB8-BC73-9A8CC29379AB}" type="presOf" srcId="{416916E9-1FE2-4B8F-A857-A6F287EAA3C7}" destId="{2274419C-ED6B-42CC-B0F3-6F270C6083F2}" srcOrd="0" destOrd="0" presId="urn:microsoft.com/office/officeart/2005/8/layout/orgChart1#1"/>
    <dgm:cxn modelId="{A5460F65-1169-4E0B-8A25-F6BE3857770A}" type="presOf" srcId="{5D8887EA-BD17-4C2B-93C4-035FEF6567AF}" destId="{D59E16C8-2F69-4C80-9DCE-D27D643D388B}" srcOrd="0" destOrd="0" presId="urn:microsoft.com/office/officeart/2005/8/layout/orgChart1#1"/>
    <dgm:cxn modelId="{C5648E95-C9E7-4939-B79D-D70C0B04737A}" type="presOf" srcId="{C0931446-ACBA-41D7-8580-619FEE422D39}" destId="{2A061FD0-B47B-468E-B975-4655D2F82891}" srcOrd="0" destOrd="0" presId="urn:microsoft.com/office/officeart/2005/8/layout/orgChart1#1"/>
    <dgm:cxn modelId="{26BEC3E2-B2BE-45A4-A5CF-8D31A3775A23}" srcId="{9B1C6294-48B4-4089-BBC6-F71F29C88F0A}" destId="{1B150EF5-E239-4132-B354-D9E775EE82D8}" srcOrd="0" destOrd="0" parTransId="{76EA42B4-D7D6-42A0-8004-C5388CADE727}" sibTransId="{463927DD-CCD4-4EF1-9FDF-B885A2808396}"/>
    <dgm:cxn modelId="{145B3628-4FDE-4E59-80DD-91628C5935E2}" type="presOf" srcId="{C1356BC8-CC99-49B0-8961-78856A517324}" destId="{C4BD2162-5D2C-4DD8-82BC-562B629BD0A5}" srcOrd="1" destOrd="0" presId="urn:microsoft.com/office/officeart/2005/8/layout/orgChart1#1"/>
    <dgm:cxn modelId="{D9022037-18F2-4EA5-BB59-7163ADF32D6E}" type="presOf" srcId="{1B150EF5-E239-4132-B354-D9E775EE82D8}" destId="{048D32AD-58B8-418C-93DB-CCFBEE355469}" srcOrd="1" destOrd="0" presId="urn:microsoft.com/office/officeart/2005/8/layout/orgChart1#1"/>
    <dgm:cxn modelId="{B1E091C0-676B-4936-B33E-87717089FB3A}" type="presOf" srcId="{1B150EF5-E239-4132-B354-D9E775EE82D8}" destId="{03C6B9CA-6BFB-49BF-8D8D-96C13B60CB96}" srcOrd="0" destOrd="0" presId="urn:microsoft.com/office/officeart/2005/8/layout/orgChart1#1"/>
    <dgm:cxn modelId="{16572075-9B05-4EB4-8EAC-0D4EF1B6EE0C}" type="presOf" srcId="{C1356BC8-CC99-49B0-8961-78856A517324}" destId="{6673AD5F-8F07-4F09-94B4-99B567226D9B}" srcOrd="0" destOrd="0" presId="urn:microsoft.com/office/officeart/2005/8/layout/orgChart1#1"/>
    <dgm:cxn modelId="{26D7266F-0F8D-46F5-B27A-7DEE3E783DDA}" srcId="{8CCA47F4-EFEB-40DA-8A5D-16D367C3C956}" destId="{9B1C6294-48B4-4089-BBC6-F71F29C88F0A}" srcOrd="0" destOrd="0" parTransId="{C05ED68D-CB0C-488E-BB56-CF464F00E81F}" sibTransId="{2BC27958-C887-4D3D-AC28-FB8D37D50736}"/>
    <dgm:cxn modelId="{B79D625C-4201-4681-8BC9-5A6D5BA112D3}" srcId="{9B1C6294-48B4-4089-BBC6-F71F29C88F0A}" destId="{C1356BC8-CC99-49B0-8961-78856A517324}" srcOrd="3" destOrd="0" parTransId="{5D8887EA-BD17-4C2B-93C4-035FEF6567AF}" sibTransId="{6B19C061-5ED4-4EF1-9F27-20C977751C5D}"/>
    <dgm:cxn modelId="{B4E929E1-FFCD-4124-B19A-C8589CBB61DF}" type="presOf" srcId="{76EA42B4-D7D6-42A0-8004-C5388CADE727}" destId="{25D1400C-C26F-4044-9C3E-39B388E2ECCF}" srcOrd="0" destOrd="0" presId="urn:microsoft.com/office/officeart/2005/8/layout/orgChart1#1"/>
    <dgm:cxn modelId="{4F6AB2DA-1327-4FC6-80E7-AFBE5944BA17}" type="presOf" srcId="{1F22FC39-F697-4BB5-AD83-F060C943CC40}" destId="{3E340D97-9DAF-498D-AE46-0F660C7B60F8}" srcOrd="1" destOrd="0" presId="urn:microsoft.com/office/officeart/2005/8/layout/orgChart1#1"/>
    <dgm:cxn modelId="{ADAB0135-C0EA-4ED6-96F3-BB30307A30E3}" srcId="{9B1C6294-48B4-4089-BBC6-F71F29C88F0A}" destId="{C0931446-ACBA-41D7-8580-619FEE422D39}" srcOrd="2" destOrd="0" parTransId="{416916E9-1FE2-4B8F-A857-A6F287EAA3C7}" sibTransId="{31143763-7970-45D6-BEEF-204233BF0AD1}"/>
    <dgm:cxn modelId="{21544CAC-44D5-4B96-B5D6-6B65FDFD3807}" type="presOf" srcId="{1F22FC39-F697-4BB5-AD83-F060C943CC40}" destId="{1B723462-E59F-41DF-9770-7E1F05D93742}" srcOrd="0" destOrd="0" presId="urn:microsoft.com/office/officeart/2005/8/layout/orgChart1#1"/>
    <dgm:cxn modelId="{6B673097-B26D-43F0-88B2-774813A5DCA1}" type="presOf" srcId="{9B1C6294-48B4-4089-BBC6-F71F29C88F0A}" destId="{F0B1E21D-3684-4576-AEEE-F48E79D48CE0}" srcOrd="1" destOrd="0" presId="urn:microsoft.com/office/officeart/2005/8/layout/orgChart1#1"/>
    <dgm:cxn modelId="{FE0B8890-BFCB-4305-B884-A2B2B2542A4C}" type="presParOf" srcId="{FF58E93F-152B-4972-8639-2A87E8F70729}" destId="{D2558554-D450-40A2-8CA7-CF17DA3AE5D3}" srcOrd="0" destOrd="0" presId="urn:microsoft.com/office/officeart/2005/8/layout/orgChart1#1"/>
    <dgm:cxn modelId="{DAED8EEA-4AFD-4D78-AFFE-8C225CF77E6B}" type="presParOf" srcId="{D2558554-D450-40A2-8CA7-CF17DA3AE5D3}" destId="{EB3FEB57-408C-43AD-9561-4F4AA5434D34}" srcOrd="0" destOrd="0" presId="urn:microsoft.com/office/officeart/2005/8/layout/orgChart1#1"/>
    <dgm:cxn modelId="{877EE05E-80A3-4DF4-AB1B-3381C6924A14}" type="presParOf" srcId="{EB3FEB57-408C-43AD-9561-4F4AA5434D34}" destId="{B6001DCE-42C8-4419-BDEB-69DBD5753FE7}" srcOrd="0" destOrd="0" presId="urn:microsoft.com/office/officeart/2005/8/layout/orgChart1#1"/>
    <dgm:cxn modelId="{99258527-774D-47ED-A32A-FBD636C82E6D}" type="presParOf" srcId="{EB3FEB57-408C-43AD-9561-4F4AA5434D34}" destId="{F0B1E21D-3684-4576-AEEE-F48E79D48CE0}" srcOrd="1" destOrd="0" presId="urn:microsoft.com/office/officeart/2005/8/layout/orgChart1#1"/>
    <dgm:cxn modelId="{4B618BDF-0E64-41DE-BF70-CCE8109FA443}" type="presParOf" srcId="{D2558554-D450-40A2-8CA7-CF17DA3AE5D3}" destId="{89543F71-818D-4487-9FFE-58EE24F7C052}" srcOrd="1" destOrd="0" presId="urn:microsoft.com/office/officeart/2005/8/layout/orgChart1#1"/>
    <dgm:cxn modelId="{E1680E17-CCD6-494D-B3C3-0A2A47AD95C1}" type="presParOf" srcId="{89543F71-818D-4487-9FFE-58EE24F7C052}" destId="{25D1400C-C26F-4044-9C3E-39B388E2ECCF}" srcOrd="0" destOrd="0" presId="urn:microsoft.com/office/officeart/2005/8/layout/orgChart1#1"/>
    <dgm:cxn modelId="{94B1EAC4-BF81-4230-942A-F65DE5B3A1E5}" type="presParOf" srcId="{89543F71-818D-4487-9FFE-58EE24F7C052}" destId="{A0CBEAFA-D3C1-48D4-9613-1AE25DD955D2}" srcOrd="1" destOrd="0" presId="urn:microsoft.com/office/officeart/2005/8/layout/orgChart1#1"/>
    <dgm:cxn modelId="{24F788A6-F51B-4623-9A9D-DEF9A758621D}" type="presParOf" srcId="{A0CBEAFA-D3C1-48D4-9613-1AE25DD955D2}" destId="{30D67074-2589-4E7E-AC95-870DAC01B356}" srcOrd="0" destOrd="0" presId="urn:microsoft.com/office/officeart/2005/8/layout/orgChart1#1"/>
    <dgm:cxn modelId="{69B1CA44-822A-42EF-B0CA-065EF323B146}" type="presParOf" srcId="{30D67074-2589-4E7E-AC95-870DAC01B356}" destId="{03C6B9CA-6BFB-49BF-8D8D-96C13B60CB96}" srcOrd="0" destOrd="0" presId="urn:microsoft.com/office/officeart/2005/8/layout/orgChart1#1"/>
    <dgm:cxn modelId="{65FFBB8F-30DB-4ECE-AAA3-FBFBB20EFE1C}" type="presParOf" srcId="{30D67074-2589-4E7E-AC95-870DAC01B356}" destId="{048D32AD-58B8-418C-93DB-CCFBEE355469}" srcOrd="1" destOrd="0" presId="urn:microsoft.com/office/officeart/2005/8/layout/orgChart1#1"/>
    <dgm:cxn modelId="{097BD31A-E8BD-47F8-A2A4-1AE062AAD4EF}" type="presParOf" srcId="{A0CBEAFA-D3C1-48D4-9613-1AE25DD955D2}" destId="{5716FB74-4988-458F-A214-13599BDD104E}" srcOrd="1" destOrd="0" presId="urn:microsoft.com/office/officeart/2005/8/layout/orgChart1#1"/>
    <dgm:cxn modelId="{C99CF712-9667-4161-B012-96BEA94AAF2B}" type="presParOf" srcId="{A0CBEAFA-D3C1-48D4-9613-1AE25DD955D2}" destId="{F636BB09-5BBF-4C99-96AA-F2507DD2CF74}" srcOrd="2" destOrd="0" presId="urn:microsoft.com/office/officeart/2005/8/layout/orgChart1#1"/>
    <dgm:cxn modelId="{602CE47D-F71E-4C60-A44E-8C56D21CC685}" type="presParOf" srcId="{89543F71-818D-4487-9FFE-58EE24F7C052}" destId="{346E4A83-B464-488C-80E9-511B3EF44675}" srcOrd="2" destOrd="0" presId="urn:microsoft.com/office/officeart/2005/8/layout/orgChart1#1"/>
    <dgm:cxn modelId="{9C620B66-FD49-4C57-8240-4A32487FAE05}" type="presParOf" srcId="{89543F71-818D-4487-9FFE-58EE24F7C052}" destId="{A1EBE8C3-94F5-44C7-9B4D-FFEE684DEB1C}" srcOrd="3" destOrd="0" presId="urn:microsoft.com/office/officeart/2005/8/layout/orgChart1#1"/>
    <dgm:cxn modelId="{DD26B930-0052-4704-8806-21A81C1876B2}" type="presParOf" srcId="{A1EBE8C3-94F5-44C7-9B4D-FFEE684DEB1C}" destId="{3E645B18-E1BB-4B34-9C94-D6CB06556599}" srcOrd="0" destOrd="0" presId="urn:microsoft.com/office/officeart/2005/8/layout/orgChart1#1"/>
    <dgm:cxn modelId="{6044EE9B-924A-4811-8262-997616E5ACF4}" type="presParOf" srcId="{3E645B18-E1BB-4B34-9C94-D6CB06556599}" destId="{1B723462-E59F-41DF-9770-7E1F05D93742}" srcOrd="0" destOrd="0" presId="urn:microsoft.com/office/officeart/2005/8/layout/orgChart1#1"/>
    <dgm:cxn modelId="{9989BEB6-DE1A-4F7F-801B-27E03AD8ADF1}" type="presParOf" srcId="{3E645B18-E1BB-4B34-9C94-D6CB06556599}" destId="{3E340D97-9DAF-498D-AE46-0F660C7B60F8}" srcOrd="1" destOrd="0" presId="urn:microsoft.com/office/officeart/2005/8/layout/orgChart1#1"/>
    <dgm:cxn modelId="{13AEF388-5118-4046-AAE9-E3E3FE1B216B}" type="presParOf" srcId="{A1EBE8C3-94F5-44C7-9B4D-FFEE684DEB1C}" destId="{D4B8CFEF-CECD-4512-B7F7-730F955457FD}" srcOrd="1" destOrd="0" presId="urn:microsoft.com/office/officeart/2005/8/layout/orgChart1#1"/>
    <dgm:cxn modelId="{9FE726D4-0077-4B55-A896-35E79F5DEC4E}" type="presParOf" srcId="{A1EBE8C3-94F5-44C7-9B4D-FFEE684DEB1C}" destId="{8A9609E9-17E2-4FAD-9466-F92A08CF0CF3}" srcOrd="2" destOrd="0" presId="urn:microsoft.com/office/officeart/2005/8/layout/orgChart1#1"/>
    <dgm:cxn modelId="{76007163-D747-48B1-B877-2780F2804FB0}" type="presParOf" srcId="{89543F71-818D-4487-9FFE-58EE24F7C052}" destId="{2274419C-ED6B-42CC-B0F3-6F270C6083F2}" srcOrd="4" destOrd="0" presId="urn:microsoft.com/office/officeart/2005/8/layout/orgChart1#1"/>
    <dgm:cxn modelId="{31D5524F-C1BC-4548-AD4F-204065918CF1}" type="presParOf" srcId="{89543F71-818D-4487-9FFE-58EE24F7C052}" destId="{4C8AB72D-6AC0-4F20-8EF3-7E8E532BCC50}" srcOrd="5" destOrd="0" presId="urn:microsoft.com/office/officeart/2005/8/layout/orgChart1#1"/>
    <dgm:cxn modelId="{E4EA12A0-D168-491C-81FA-1AF94BC486A3}" type="presParOf" srcId="{4C8AB72D-6AC0-4F20-8EF3-7E8E532BCC50}" destId="{D65BD7F6-29E9-4912-B74A-3218170A6DA3}" srcOrd="0" destOrd="0" presId="urn:microsoft.com/office/officeart/2005/8/layout/orgChart1#1"/>
    <dgm:cxn modelId="{9AD592EB-7C8C-4F68-BC55-2FFCCD454C2D}" type="presParOf" srcId="{D65BD7F6-29E9-4912-B74A-3218170A6DA3}" destId="{2A061FD0-B47B-468E-B975-4655D2F82891}" srcOrd="0" destOrd="0" presId="urn:microsoft.com/office/officeart/2005/8/layout/orgChart1#1"/>
    <dgm:cxn modelId="{48B7091B-4169-43AB-88B3-D89C1A3EC1EF}" type="presParOf" srcId="{D65BD7F6-29E9-4912-B74A-3218170A6DA3}" destId="{1B0D078F-C317-49D9-AD54-8A4AA7F4FF5C}" srcOrd="1" destOrd="0" presId="urn:microsoft.com/office/officeart/2005/8/layout/orgChart1#1"/>
    <dgm:cxn modelId="{5BB653CE-FDBB-4312-872C-5CF1EA22B3C6}" type="presParOf" srcId="{4C8AB72D-6AC0-4F20-8EF3-7E8E532BCC50}" destId="{D00AA5B9-F98E-4C18-81F6-36A829DF7E9C}" srcOrd="1" destOrd="0" presId="urn:microsoft.com/office/officeart/2005/8/layout/orgChart1#1"/>
    <dgm:cxn modelId="{5D824B8E-120C-4BD5-8524-1DF355EE5C46}" type="presParOf" srcId="{4C8AB72D-6AC0-4F20-8EF3-7E8E532BCC50}" destId="{4C953815-A367-4219-A4FE-11BAB51C28E2}" srcOrd="2" destOrd="0" presId="urn:microsoft.com/office/officeart/2005/8/layout/orgChart1#1"/>
    <dgm:cxn modelId="{7A1C870A-5F69-4A85-BDB5-E6AB8025D442}" type="presParOf" srcId="{89543F71-818D-4487-9FFE-58EE24F7C052}" destId="{D59E16C8-2F69-4C80-9DCE-D27D643D388B}" srcOrd="6" destOrd="0" presId="urn:microsoft.com/office/officeart/2005/8/layout/orgChart1#1"/>
    <dgm:cxn modelId="{84492A28-6BE7-456A-8D7D-4D95E914EA39}" type="presParOf" srcId="{89543F71-818D-4487-9FFE-58EE24F7C052}" destId="{350C9D43-CBB2-478D-B8EC-D312B8431B72}" srcOrd="7" destOrd="0" presId="urn:microsoft.com/office/officeart/2005/8/layout/orgChart1#1"/>
    <dgm:cxn modelId="{F00A5C14-B04A-41CB-ACCF-B296C4AFFA3E}" type="presParOf" srcId="{350C9D43-CBB2-478D-B8EC-D312B8431B72}" destId="{D00D4EDB-597F-48F7-9307-AB699223BBA7}" srcOrd="0" destOrd="0" presId="urn:microsoft.com/office/officeart/2005/8/layout/orgChart1#1"/>
    <dgm:cxn modelId="{1F668BA5-365B-4242-A9A6-E0D52CAFA113}" type="presParOf" srcId="{D00D4EDB-597F-48F7-9307-AB699223BBA7}" destId="{6673AD5F-8F07-4F09-94B4-99B567226D9B}" srcOrd="0" destOrd="0" presId="urn:microsoft.com/office/officeart/2005/8/layout/orgChart1#1"/>
    <dgm:cxn modelId="{4D28DC41-6A60-4306-ADE6-BDCDCEBBF8EF}" type="presParOf" srcId="{D00D4EDB-597F-48F7-9307-AB699223BBA7}" destId="{C4BD2162-5D2C-4DD8-82BC-562B629BD0A5}" srcOrd="1" destOrd="0" presId="urn:microsoft.com/office/officeart/2005/8/layout/orgChart1#1"/>
    <dgm:cxn modelId="{E4051668-7327-4C20-9449-44F2F3BC8365}" type="presParOf" srcId="{350C9D43-CBB2-478D-B8EC-D312B8431B72}" destId="{4C549CB1-8898-4621-90C8-0E65AE0693AB}" srcOrd="1" destOrd="0" presId="urn:microsoft.com/office/officeart/2005/8/layout/orgChart1#1"/>
    <dgm:cxn modelId="{9F0A9492-3C04-4039-BF9C-190361B0EEFA}" type="presParOf" srcId="{350C9D43-CBB2-478D-B8EC-D312B8431B72}" destId="{38CF3CAC-36A1-4F1C-832C-835D1DDF179A}" srcOrd="2" destOrd="0" presId="urn:microsoft.com/office/officeart/2005/8/layout/orgChart1#1"/>
    <dgm:cxn modelId="{16BEC52D-21C7-4D9A-ADA5-75A72C02360D}" type="presParOf" srcId="{D2558554-D450-40A2-8CA7-CF17DA3AE5D3}" destId="{451B9C8C-24FD-4A77-A596-18441CBA716F}" srcOrd="2" destOrd="0" presId="urn:microsoft.com/office/officeart/2005/8/layout/orgChart1#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9E16C8-2F69-4C80-9DCE-D27D643D388B}">
      <dsp:nvSpPr>
        <dsp:cNvPr id="0" name=""/>
        <dsp:cNvSpPr/>
      </dsp:nvSpPr>
      <dsp:spPr>
        <a:xfrm>
          <a:off x="4189412" y="1556121"/>
          <a:ext cx="3328123" cy="339366"/>
        </a:xfrm>
        <a:custGeom>
          <a:avLst/>
          <a:gdLst/>
          <a:ahLst/>
          <a:cxnLst/>
          <a:rect l="0" t="0" r="0" b="0"/>
          <a:pathLst>
            <a:path>
              <a:moveTo>
                <a:pt x="0" y="0"/>
              </a:moveTo>
              <a:lnTo>
                <a:pt x="0" y="169683"/>
              </a:lnTo>
              <a:lnTo>
                <a:pt x="3328123" y="169683"/>
              </a:lnTo>
              <a:lnTo>
                <a:pt x="3328123" y="339366"/>
              </a:lnTo>
            </a:path>
          </a:pathLst>
        </a:custGeom>
        <a:noFill/>
        <a:ln w="28575" cap="flat" cmpd="sng" algn="ctr">
          <a:solidFill>
            <a:schemeClr val="dk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274419C-ED6B-42CC-B0F3-6F270C6083F2}">
      <dsp:nvSpPr>
        <dsp:cNvPr id="0" name=""/>
        <dsp:cNvSpPr/>
      </dsp:nvSpPr>
      <dsp:spPr>
        <a:xfrm>
          <a:off x="4189412" y="1556121"/>
          <a:ext cx="1274597" cy="339366"/>
        </a:xfrm>
        <a:custGeom>
          <a:avLst/>
          <a:gdLst/>
          <a:ahLst/>
          <a:cxnLst/>
          <a:rect l="0" t="0" r="0" b="0"/>
          <a:pathLst>
            <a:path>
              <a:moveTo>
                <a:pt x="0" y="0"/>
              </a:moveTo>
              <a:lnTo>
                <a:pt x="0" y="169683"/>
              </a:lnTo>
              <a:lnTo>
                <a:pt x="1274597" y="169683"/>
              </a:lnTo>
              <a:lnTo>
                <a:pt x="1274597" y="339366"/>
              </a:lnTo>
            </a:path>
          </a:pathLst>
        </a:custGeom>
        <a:noFill/>
        <a:ln w="28575" cap="flat" cmpd="sng" algn="ctr">
          <a:solidFill>
            <a:schemeClr val="dk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46E4A83-B464-488C-80E9-511B3EF44675}">
      <dsp:nvSpPr>
        <dsp:cNvPr id="0" name=""/>
        <dsp:cNvSpPr/>
      </dsp:nvSpPr>
      <dsp:spPr>
        <a:xfrm>
          <a:off x="3162649" y="1556121"/>
          <a:ext cx="1026762" cy="339366"/>
        </a:xfrm>
        <a:custGeom>
          <a:avLst/>
          <a:gdLst/>
          <a:ahLst/>
          <a:cxnLst/>
          <a:rect l="0" t="0" r="0" b="0"/>
          <a:pathLst>
            <a:path>
              <a:moveTo>
                <a:pt x="1026762" y="0"/>
              </a:moveTo>
              <a:lnTo>
                <a:pt x="1026762" y="169683"/>
              </a:lnTo>
              <a:lnTo>
                <a:pt x="0" y="169683"/>
              </a:lnTo>
              <a:lnTo>
                <a:pt x="0" y="339366"/>
              </a:lnTo>
            </a:path>
          </a:pathLst>
        </a:custGeom>
        <a:noFill/>
        <a:ln w="28575" cap="flat" cmpd="sng" algn="ctr">
          <a:solidFill>
            <a:schemeClr val="dk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5D1400C-C26F-4044-9C3E-39B388E2ECCF}">
      <dsp:nvSpPr>
        <dsp:cNvPr id="0" name=""/>
        <dsp:cNvSpPr/>
      </dsp:nvSpPr>
      <dsp:spPr>
        <a:xfrm>
          <a:off x="861289" y="1556121"/>
          <a:ext cx="3328123" cy="339366"/>
        </a:xfrm>
        <a:custGeom>
          <a:avLst/>
          <a:gdLst/>
          <a:ahLst/>
          <a:cxnLst/>
          <a:rect l="0" t="0" r="0" b="0"/>
          <a:pathLst>
            <a:path>
              <a:moveTo>
                <a:pt x="3328123" y="0"/>
              </a:moveTo>
              <a:lnTo>
                <a:pt x="3328123" y="169683"/>
              </a:lnTo>
              <a:lnTo>
                <a:pt x="0" y="169683"/>
              </a:lnTo>
              <a:lnTo>
                <a:pt x="0" y="339366"/>
              </a:lnTo>
            </a:path>
          </a:pathLst>
        </a:custGeom>
        <a:noFill/>
        <a:ln w="28575" cap="flat" cmpd="sng" algn="ctr">
          <a:solidFill>
            <a:schemeClr val="dk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6001DCE-42C8-4419-BDEB-69DBD5753FE7}">
      <dsp:nvSpPr>
        <dsp:cNvPr id="0" name=""/>
        <dsp:cNvSpPr/>
      </dsp:nvSpPr>
      <dsp:spPr>
        <a:xfrm>
          <a:off x="2045106" y="594016"/>
          <a:ext cx="4288612" cy="962105"/>
        </a:xfrm>
        <a:prstGeom prst="rect">
          <a:avLst/>
        </a:prstGeom>
        <a:solidFill>
          <a:schemeClr val="dk2">
            <a:hueOff val="0"/>
            <a:satOff val="0"/>
            <a:lumOff val="0"/>
            <a:alphaOff val="0"/>
          </a:schemeClr>
        </a:solidFill>
        <a:ln>
          <a:noFill/>
        </a:ln>
        <a:effectLst>
          <a:outerShdw blurRad="39999" dist="23000" algn="bl"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100000"/>
            </a:lnSpc>
            <a:spcBef>
              <a:spcPct val="0"/>
            </a:spcBef>
            <a:spcAft>
              <a:spcPts val="600"/>
            </a:spcAft>
          </a:pPr>
          <a:r>
            <a:rPr lang="en-US" sz="2800" b="1" kern="1200" smtClean="0">
              <a:solidFill>
                <a:srgbClr val="FFFF00"/>
              </a:solidFill>
            </a:rPr>
            <a:t>QUÁ TRÌNH </a:t>
          </a:r>
        </a:p>
        <a:p>
          <a:pPr lvl="0" algn="ctr" defTabSz="1244600">
            <a:lnSpc>
              <a:spcPct val="100000"/>
            </a:lnSpc>
            <a:spcBef>
              <a:spcPct val="0"/>
            </a:spcBef>
            <a:spcAft>
              <a:spcPts val="600"/>
            </a:spcAft>
          </a:pPr>
          <a:r>
            <a:rPr lang="en-US" sz="2800" b="1" kern="1200" smtClean="0">
              <a:solidFill>
                <a:srgbClr val="FFFF00"/>
              </a:solidFill>
            </a:rPr>
            <a:t>TẠO LẬP VĂN BẢN</a:t>
          </a:r>
          <a:endParaRPr lang="en-US" sz="2800" b="1" kern="1200">
            <a:solidFill>
              <a:srgbClr val="FFFF00"/>
            </a:solidFill>
          </a:endParaRPr>
        </a:p>
      </dsp:txBody>
      <dsp:txXfrm>
        <a:off x="2045106" y="594016"/>
        <a:ext cx="4288612" cy="962105"/>
      </dsp:txXfrm>
    </dsp:sp>
    <dsp:sp modelId="{03C6B9CA-6BFB-49BF-8D8D-96C13B60CB96}">
      <dsp:nvSpPr>
        <dsp:cNvPr id="0" name=""/>
        <dsp:cNvSpPr/>
      </dsp:nvSpPr>
      <dsp:spPr>
        <a:xfrm>
          <a:off x="4209" y="1895488"/>
          <a:ext cx="1714158" cy="1003370"/>
        </a:xfrm>
        <a:prstGeom prst="rect">
          <a:avLst/>
        </a:prstGeom>
        <a:solidFill>
          <a:schemeClr val="dk2">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100000"/>
            </a:lnSpc>
            <a:spcBef>
              <a:spcPct val="0"/>
            </a:spcBef>
            <a:spcAft>
              <a:spcPts val="600"/>
            </a:spcAft>
          </a:pPr>
          <a:r>
            <a:rPr lang="en-US" sz="2800" b="1" kern="1200" smtClean="0"/>
            <a:t>ĐỊNH HƯỚNG</a:t>
          </a:r>
          <a:endParaRPr lang="en-US" sz="2800" b="1" kern="1200"/>
        </a:p>
      </dsp:txBody>
      <dsp:txXfrm>
        <a:off x="4209" y="1895488"/>
        <a:ext cx="1714158" cy="1003370"/>
      </dsp:txXfrm>
    </dsp:sp>
    <dsp:sp modelId="{1B723462-E59F-41DF-9770-7E1F05D93742}">
      <dsp:nvSpPr>
        <dsp:cNvPr id="0" name=""/>
        <dsp:cNvSpPr/>
      </dsp:nvSpPr>
      <dsp:spPr>
        <a:xfrm>
          <a:off x="2057735" y="1895488"/>
          <a:ext cx="2209828" cy="1003370"/>
        </a:xfrm>
        <a:prstGeom prst="rect">
          <a:avLst/>
        </a:prstGeom>
        <a:solidFill>
          <a:schemeClr val="dk2">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100000"/>
            </a:lnSpc>
            <a:spcBef>
              <a:spcPct val="0"/>
            </a:spcBef>
            <a:spcAft>
              <a:spcPts val="600"/>
            </a:spcAft>
          </a:pPr>
          <a:r>
            <a:rPr lang="en-US" sz="2800" b="1" kern="1200" smtClean="0"/>
            <a:t>TÌM Ý</a:t>
          </a:r>
        </a:p>
        <a:p>
          <a:pPr lvl="0" algn="ctr" defTabSz="1244600">
            <a:lnSpc>
              <a:spcPct val="100000"/>
            </a:lnSpc>
            <a:spcBef>
              <a:spcPct val="0"/>
            </a:spcBef>
            <a:spcAft>
              <a:spcPts val="600"/>
            </a:spcAft>
          </a:pPr>
          <a:r>
            <a:rPr lang="en-US" sz="2800" b="1" kern="1200" smtClean="0"/>
            <a:t>LẬP DÀN Ý</a:t>
          </a:r>
          <a:endParaRPr lang="en-US" sz="2800" b="1" kern="1200"/>
        </a:p>
      </dsp:txBody>
      <dsp:txXfrm>
        <a:off x="2057735" y="1895488"/>
        <a:ext cx="2209828" cy="1003370"/>
      </dsp:txXfrm>
    </dsp:sp>
    <dsp:sp modelId="{2A061FD0-B47B-468E-B975-4655D2F82891}">
      <dsp:nvSpPr>
        <dsp:cNvPr id="0" name=""/>
        <dsp:cNvSpPr/>
      </dsp:nvSpPr>
      <dsp:spPr>
        <a:xfrm>
          <a:off x="4606930" y="1895488"/>
          <a:ext cx="1714158" cy="1003370"/>
        </a:xfrm>
        <a:prstGeom prst="rect">
          <a:avLst/>
        </a:prstGeom>
        <a:solidFill>
          <a:schemeClr val="dk2">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100000"/>
            </a:lnSpc>
            <a:spcBef>
              <a:spcPct val="0"/>
            </a:spcBef>
            <a:spcAft>
              <a:spcPts val="600"/>
            </a:spcAft>
          </a:pPr>
          <a:r>
            <a:rPr lang="en-US" sz="2800" b="1" kern="1200" smtClean="0"/>
            <a:t>TẠO LẬP VĂN BẢN</a:t>
          </a:r>
          <a:endParaRPr lang="en-US" sz="2800" b="1" kern="1200"/>
        </a:p>
      </dsp:txBody>
      <dsp:txXfrm>
        <a:off x="4606930" y="1895488"/>
        <a:ext cx="1714158" cy="1003370"/>
      </dsp:txXfrm>
    </dsp:sp>
    <dsp:sp modelId="{6673AD5F-8F07-4F09-94B4-99B567226D9B}">
      <dsp:nvSpPr>
        <dsp:cNvPr id="0" name=""/>
        <dsp:cNvSpPr/>
      </dsp:nvSpPr>
      <dsp:spPr>
        <a:xfrm>
          <a:off x="6660456" y="1895488"/>
          <a:ext cx="1714158" cy="1003370"/>
        </a:xfrm>
        <a:prstGeom prst="rect">
          <a:avLst/>
        </a:prstGeom>
        <a:solidFill>
          <a:schemeClr val="dk2">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100000"/>
            </a:lnSpc>
            <a:spcBef>
              <a:spcPct val="0"/>
            </a:spcBef>
            <a:spcAft>
              <a:spcPts val="600"/>
            </a:spcAft>
          </a:pPr>
          <a:r>
            <a:rPr lang="en-US" sz="2800" b="1" kern="1200" smtClean="0"/>
            <a:t>KIỂM TRA</a:t>
          </a:r>
          <a:endParaRPr lang="en-US" sz="2800" b="1" kern="1200"/>
        </a:p>
      </dsp:txBody>
      <dsp:txXfrm>
        <a:off x="6660456" y="1895488"/>
        <a:ext cx="1714158" cy="100337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1">
  <dgm:title val=""/>
  <dgm:desc val=""/>
  <dgm:catLst>
    <dgm:cat type="3D" pri="11100"/>
  </dgm:catLst>
  <dgm:scene3d>
    <a:camera prst="orthographicFront"/>
    <a:lightRig rig="threePt" dir="t"/>
  </dgm:scene3d>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AE2426-584B-47E2-92B7-684A26063254}" type="datetimeFigureOut">
              <a:rPr lang="en-US" smtClean="0"/>
              <a:t>09/26/21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73E219-0E7B-4797-9FA7-742BE1A5D6A4}" type="slidenum">
              <a:rPr lang="en-US" smtClean="0"/>
              <a:t>‹#›</a:t>
            </a:fld>
            <a:endParaRPr lang="en-US"/>
          </a:p>
        </p:txBody>
      </p:sp>
    </p:spTree>
    <p:extLst>
      <p:ext uri="{BB962C8B-B14F-4D97-AF65-F5344CB8AC3E}">
        <p14:creationId xmlns:p14="http://schemas.microsoft.com/office/powerpoint/2010/main" val="3151260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2"/>
          </p:nvPr>
        </p:nvSpPr>
        <p:spPr/>
        <p:txBody>
          <a:bodyPr/>
          <a:lstStyle/>
          <a:p>
            <a:pPr lvl="0" algn="r"/>
            <a:fld id="{9A0DB2DC-4C9A-4742-B13C-FB6460FD3503}" type="slidenum">
              <a:rPr lang="en-US" sz="1200" dirty="0"/>
              <a:t>4</a:t>
            </a:fld>
            <a:endParaRPr lang="en-US" sz="1200" dirty="0"/>
          </a:p>
        </p:txBody>
      </p:sp>
      <p:sp>
        <p:nvSpPr>
          <p:cNvPr id="8194" name="Slide Image Placeholder 8193"/>
          <p:cNvSpPr>
            <a:spLocks noGrp="1" noRot="1" noChangeAspect="1" noTextEdit="1"/>
          </p:cNvSpPr>
          <p:nvPr>
            <p:ph type="sldImg"/>
          </p:nvPr>
        </p:nvSpPr>
        <p:spPr/>
      </p:sp>
      <p:sp>
        <p:nvSpPr>
          <p:cNvPr id="8195" name="Text Placeholder 8194"/>
          <p:cNvSpPr>
            <a:spLocks noGrp="1"/>
          </p:cNvSpPr>
          <p:nvPr>
            <p:ph type="body" idx="1"/>
          </p:nvPr>
        </p:nvSpPr>
        <p:spPr/>
        <p:txBody>
          <a:bodyPr/>
          <a:lstStyle/>
          <a:p>
            <a:pPr lvl="0"/>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2"/>
          </p:nvPr>
        </p:nvSpPr>
        <p:spPr/>
        <p:txBody>
          <a:bodyPr/>
          <a:lstStyle/>
          <a:p>
            <a:pPr lvl="0" algn="r"/>
            <a:fld id="{9A0DB2DC-4C9A-4742-B13C-FB6460FD3503}" type="slidenum">
              <a:rPr lang="en-US" sz="1200" dirty="0"/>
              <a:t>5</a:t>
            </a:fld>
            <a:endParaRPr lang="en-US" sz="1200" dirty="0"/>
          </a:p>
        </p:txBody>
      </p:sp>
      <p:sp>
        <p:nvSpPr>
          <p:cNvPr id="8194" name="Slide Image Placeholder 8193"/>
          <p:cNvSpPr>
            <a:spLocks noGrp="1" noRot="1" noChangeAspect="1" noTextEdit="1"/>
          </p:cNvSpPr>
          <p:nvPr>
            <p:ph type="sldImg"/>
          </p:nvPr>
        </p:nvSpPr>
        <p:spPr/>
      </p:sp>
      <p:sp>
        <p:nvSpPr>
          <p:cNvPr id="8195" name="Text Placeholder 8194"/>
          <p:cNvSpPr>
            <a:spLocks noGrp="1"/>
          </p:cNvSpPr>
          <p:nvPr>
            <p:ph type="body" idx="1"/>
          </p:nvPr>
        </p:nvSpPr>
        <p:spPr/>
        <p:txBody>
          <a:bodyPr/>
          <a:lstStyle/>
          <a:p>
            <a:pPr lvl="0"/>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2"/>
          </p:nvPr>
        </p:nvSpPr>
        <p:spPr/>
        <p:txBody>
          <a:bodyPr/>
          <a:lstStyle/>
          <a:p>
            <a:pPr lvl="0" algn="r"/>
            <a:fld id="{9A0DB2DC-4C9A-4742-B13C-FB6460FD3503}" type="slidenum">
              <a:rPr lang="en-US" sz="1200" dirty="0"/>
              <a:t>6</a:t>
            </a:fld>
            <a:endParaRPr lang="en-US" sz="1200" dirty="0"/>
          </a:p>
        </p:txBody>
      </p:sp>
      <p:sp>
        <p:nvSpPr>
          <p:cNvPr id="8194" name="Slide Image Placeholder 8193"/>
          <p:cNvSpPr>
            <a:spLocks noGrp="1" noRot="1" noChangeAspect="1" noTextEdit="1"/>
          </p:cNvSpPr>
          <p:nvPr>
            <p:ph type="sldImg"/>
          </p:nvPr>
        </p:nvSpPr>
        <p:spPr/>
      </p:sp>
      <p:sp>
        <p:nvSpPr>
          <p:cNvPr id="8195" name="Text Placeholder 8194"/>
          <p:cNvSpPr>
            <a:spLocks noGrp="1"/>
          </p:cNvSpPr>
          <p:nvPr>
            <p:ph type="body" idx="1"/>
          </p:nvPr>
        </p:nvSpPr>
        <p:spPr/>
        <p:txBody>
          <a:bodyPr/>
          <a:lstStyle/>
          <a:p>
            <a:pPr lv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ABF7E7-35EF-46F6-AA25-C1FADD4C270B}" type="datetimeFigureOut">
              <a:rPr lang="en-US" smtClean="0"/>
              <a:t>09/26/21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2E7F5ED-EF15-47BA-92DE-C2095CF1199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ABF7E7-35EF-46F6-AA25-C1FADD4C270B}" type="datetimeFigureOut">
              <a:rPr lang="en-US" smtClean="0"/>
              <a:t>09/26/21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ABF7E7-35EF-46F6-AA25-C1FADD4C270B}" type="datetimeFigureOut">
              <a:rPr lang="en-US" smtClean="0"/>
              <a:t>09/26/21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9A0DB2DC-4C9A-4742-B13C-FB6460FD3503}"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ABF7E7-35EF-46F6-AA25-C1FADD4C270B}" type="datetimeFigureOut">
              <a:rPr lang="en-US" smtClean="0"/>
              <a:t>09/26/21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6ABF7E7-35EF-46F6-AA25-C1FADD4C270B}" type="datetimeFigureOut">
              <a:rPr lang="en-US" smtClean="0"/>
              <a:t>09/26/21</a:t>
            </a:fld>
            <a:endParaRPr lang="en-US"/>
          </a:p>
        </p:txBody>
      </p:sp>
      <p:sp>
        <p:nvSpPr>
          <p:cNvPr id="8" name="Slide Number Placeholder 7"/>
          <p:cNvSpPr>
            <a:spLocks noGrp="1"/>
          </p:cNvSpPr>
          <p:nvPr>
            <p:ph type="sldNum" sz="quarter" idx="11"/>
          </p:nvPr>
        </p:nvSpPr>
        <p:spPr/>
        <p:txBody>
          <a:bodyPr/>
          <a:lstStyle/>
          <a:p>
            <a:fld id="{92E7F5ED-EF15-47BA-92DE-C2095CF11990}"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ABF7E7-35EF-46F6-AA25-C1FADD4C270B}" type="datetimeFigureOut">
              <a:rPr lang="en-US" smtClean="0"/>
              <a:t>09/26/21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anose="020B0604020202020204"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ABF7E7-35EF-46F6-AA25-C1FADD4C270B}" type="datetimeFigureOut">
              <a:rPr lang="en-US" smtClean="0"/>
              <a:t>09/26/21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ABF7E7-35EF-46F6-AA25-C1FADD4C270B}" type="datetimeFigureOut">
              <a:rPr lang="en-US" smtClean="0"/>
              <a:t>09/26/21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ABF7E7-35EF-46F6-AA25-C1FADD4C270B}" type="datetimeFigureOut">
              <a:rPr lang="en-US" smtClean="0"/>
              <a:t>09/26/21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E7F5ED-EF15-47BA-92DE-C2095CF119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ABF7E7-35EF-46F6-AA25-C1FADD4C270B}" type="datetimeFigureOut">
              <a:rPr lang="en-US" smtClean="0"/>
              <a:t>09/26/21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E7F5ED-EF15-47BA-92DE-C2095CF1199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ABF7E7-35EF-46F6-AA25-C1FADD4C270B}" type="datetimeFigureOut">
              <a:rPr lang="en-US" smtClean="0"/>
              <a:t>09/26/21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2E7F5ED-EF15-47BA-92DE-C2095CF11990}"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86ABF7E7-35EF-46F6-AA25-C1FADD4C270B}" type="datetimeFigureOut">
              <a:rPr lang="en-US" smtClean="0"/>
              <a:t>09/26/21</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92E7F5ED-EF15-47BA-92DE-C2095CF11990}"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anose="020B0604020202020204"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anose="020B0604020202020204"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GIF"/><Relationship Id="rId7" Type="http://schemas.openxmlformats.org/officeDocument/2006/relationships/diagramColors" Target="../diagrams/colors1.xml"/><Relationship Id="rId2" Type="http://schemas.openxmlformats.org/officeDocument/2006/relationships/image" Target="../media/image4.GIF"/><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ình nền PowerPoint một góc của khu vườ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23"/>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28956" y="2214040"/>
            <a:ext cx="7108778" cy="1754326"/>
          </a:xfrm>
          <a:prstGeom prst="rect">
            <a:avLst/>
          </a:prstGeom>
          <a:noFill/>
        </p:spPr>
        <p:txBody>
          <a:bodyPr wrap="square" rtlCol="0">
            <a:spAutoFit/>
          </a:bodyPr>
          <a:lstStyle/>
          <a:p>
            <a:pPr algn="ctr"/>
            <a:r>
              <a:rPr lang="en-US" sz="5400" b="1" smtClean="0">
                <a:solidFill>
                  <a:srgbClr val="FF0000"/>
                </a:solidFill>
                <a:latin typeface="Times New Roman" panose="02020603050405020304" pitchFamily="18" charset="0"/>
                <a:cs typeface="Times New Roman" panose="02020603050405020304" pitchFamily="18" charset="0"/>
              </a:rPr>
              <a:t>QUÁ TRÌNH </a:t>
            </a:r>
          </a:p>
          <a:p>
            <a:pPr algn="ctr"/>
            <a:r>
              <a:rPr lang="en-US" sz="5400" b="1" smtClean="0">
                <a:solidFill>
                  <a:srgbClr val="FF0000"/>
                </a:solidFill>
                <a:latin typeface="Times New Roman" panose="02020603050405020304" pitchFamily="18" charset="0"/>
                <a:cs typeface="Times New Roman" panose="02020603050405020304" pitchFamily="18" charset="0"/>
              </a:rPr>
              <a:t>TẠO LẬP VĂN BẢN</a:t>
            </a:r>
          </a:p>
        </p:txBody>
      </p:sp>
      <p:sp>
        <p:nvSpPr>
          <p:cNvPr id="21" name="TextBox 20"/>
          <p:cNvSpPr txBox="1"/>
          <p:nvPr/>
        </p:nvSpPr>
        <p:spPr>
          <a:xfrm>
            <a:off x="623316" y="1180323"/>
            <a:ext cx="2729484" cy="707886"/>
          </a:xfrm>
          <a:prstGeom prst="rect">
            <a:avLst/>
          </a:prstGeom>
          <a:noFill/>
        </p:spPr>
        <p:txBody>
          <a:bodyPr wrap="square" rtlCol="0">
            <a:spAutoFit/>
          </a:bodyPr>
          <a:lstStyle/>
          <a:p>
            <a:r>
              <a:rPr lang="en-US" sz="2800" b="1" i="1" u="sng" smtClean="0">
                <a:solidFill>
                  <a:srgbClr val="00B050"/>
                </a:solidFill>
              </a:rPr>
              <a:t>Tập làm văn</a:t>
            </a:r>
            <a:r>
              <a:rPr lang="en-US" sz="2800" b="1" smtClean="0">
                <a:solidFill>
                  <a:srgbClr val="00B050"/>
                </a:solidFill>
              </a:rPr>
              <a:t>:</a:t>
            </a:r>
            <a:r>
              <a:rPr lang="en-US" sz="4000" smtClean="0">
                <a:solidFill>
                  <a:srgbClr val="00B050"/>
                </a:solidFill>
              </a:rPr>
              <a:t>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anim calcmode="lin" valueType="num">
                                      <p:cBhvr>
                                        <p:cTn id="12" dur="1000" fill="hold"/>
                                        <p:tgtEl>
                                          <p:spTgt spid="20"/>
                                        </p:tgtEl>
                                        <p:attrNameLst>
                                          <p:attrName>ppt_x</p:attrName>
                                        </p:attrNameLst>
                                      </p:cBhvr>
                                      <p:tavLst>
                                        <p:tav tm="0">
                                          <p:val>
                                            <p:strVal val="#ppt_x"/>
                                          </p:val>
                                        </p:tav>
                                        <p:tav tm="100000">
                                          <p:val>
                                            <p:strVal val="#ppt_x"/>
                                          </p:val>
                                        </p:tav>
                                      </p:tavLst>
                                    </p:anim>
                                    <p:anim calcmode="lin" valueType="num">
                                      <p:cBhvr>
                                        <p:cTn id="1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48714" y="953254"/>
            <a:ext cx="500986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r>
              <a:rPr lang="en-US" altLang="en-US" sz="2400" b="1" smtClean="0">
                <a:solidFill>
                  <a:srgbClr val="FF0000"/>
                </a:solidFill>
                <a:latin typeface="Times New Roman" panose="02020603050405020304" pitchFamily="18" charset="0"/>
                <a:cs typeface="Times New Roman" panose="02020603050405020304" pitchFamily="18" charset="0"/>
              </a:rPr>
              <a:t>1. Định hướng văn bản:</a:t>
            </a:r>
            <a:endParaRPr lang="en-US" altLang="en-US" sz="2400" b="1" i="1">
              <a:solidFill>
                <a:srgbClr val="FF0000"/>
              </a:solidFill>
              <a:latin typeface="Times New Roman" panose="02020603050405020304" pitchFamily="18" charset="0"/>
              <a:cs typeface="Times New Roman" panose="02020603050405020304" pitchFamily="18" charset="0"/>
            </a:endParaRPr>
          </a:p>
        </p:txBody>
      </p:sp>
      <p:sp>
        <p:nvSpPr>
          <p:cNvPr id="3077" name="Text Box 17"/>
          <p:cNvSpPr txBox="1">
            <a:spLocks noChangeArrowheads="1"/>
          </p:cNvSpPr>
          <p:nvPr/>
        </p:nvSpPr>
        <p:spPr bwMode="auto">
          <a:xfrm>
            <a:off x="3413125" y="417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Times New Roman" panose="02020603050405020304" pitchFamily="18" charset="0"/>
                <a:cs typeface="Arial" panose="020B0604020202020204" pitchFamily="34" charset="0"/>
              </a:defRPr>
            </a:lvl1pPr>
            <a:lvl2pPr marL="742950" indent="-285750">
              <a:defRPr sz="2000">
                <a:solidFill>
                  <a:schemeClr val="tx1"/>
                </a:solidFill>
                <a:latin typeface="Times New Roman" panose="02020603050405020304" pitchFamily="18" charset="0"/>
                <a:cs typeface="Arial" panose="020B0604020202020204" pitchFamily="34" charset="0"/>
              </a:defRPr>
            </a:lvl2pPr>
            <a:lvl3pPr marL="1143000" indent="-228600">
              <a:defRPr sz="2000">
                <a:solidFill>
                  <a:schemeClr val="tx1"/>
                </a:solidFill>
                <a:latin typeface="Times New Roman" panose="02020603050405020304" pitchFamily="18" charset="0"/>
                <a:cs typeface="Arial" panose="020B0604020202020204" pitchFamily="34" charset="0"/>
              </a:defRPr>
            </a:lvl3pPr>
            <a:lvl4pPr marL="1600200" indent="-228600">
              <a:defRPr sz="2000">
                <a:solidFill>
                  <a:schemeClr val="tx1"/>
                </a:solidFill>
                <a:latin typeface="Times New Roman" panose="02020603050405020304" pitchFamily="18" charset="0"/>
                <a:cs typeface="Arial" panose="020B0604020202020204" pitchFamily="34" charset="0"/>
              </a:defRPr>
            </a:lvl4pPr>
            <a:lvl5pPr marL="2057400" indent="-228600">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sz="1800"/>
          </a:p>
        </p:txBody>
      </p:sp>
      <p:cxnSp>
        <p:nvCxnSpPr>
          <p:cNvPr id="3" name="Straight Connector 2"/>
          <p:cNvCxnSpPr/>
          <p:nvPr/>
        </p:nvCxnSpPr>
        <p:spPr>
          <a:xfrm flipH="1">
            <a:off x="5310505" y="762000"/>
            <a:ext cx="23495" cy="6096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AutoShape 2" descr="50+ Great backdrops for PowerPoint presentation slid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15" name="Cloud Callout 14"/>
          <p:cNvSpPr/>
          <p:nvPr/>
        </p:nvSpPr>
        <p:spPr>
          <a:xfrm>
            <a:off x="5473161" y="875356"/>
            <a:ext cx="3352800" cy="2782244"/>
          </a:xfrm>
          <a:prstGeom prst="cloudCallout">
            <a:avLst>
              <a:gd name="adj1" fmla="val -49778"/>
              <a:gd name="adj2" fmla="val 48432"/>
            </a:avLst>
          </a:prstGeom>
          <a:solidFill>
            <a:srgbClr val="FFFFAF"/>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rgbClr val="0070C0"/>
                </a:solidFill>
                <a:latin typeface="Times New Roman" panose="02020603050405020304" pitchFamily="18" charset="0"/>
                <a:cs typeface="Times New Roman" panose="02020603050405020304" pitchFamily="18" charset="0"/>
              </a:rPr>
              <a:t>Theo em khi </a:t>
            </a:r>
            <a:r>
              <a:rPr lang="en-US" sz="2800" smtClean="0">
                <a:solidFill>
                  <a:srgbClr val="0070C0"/>
                </a:solidFill>
                <a:latin typeface="Times New Roman" panose="02020603050405020304" pitchFamily="18" charset="0"/>
                <a:cs typeface="Times New Roman" panose="02020603050405020304" pitchFamily="18" charset="0"/>
              </a:rPr>
              <a:t>nào người ta muốn viết (tạo lập) một văn bản? </a:t>
            </a:r>
            <a:endParaRPr lang="en-US" sz="2800">
              <a:solidFill>
                <a:srgbClr val="0070C0"/>
              </a:solidFill>
              <a:latin typeface="Times New Roman" panose="02020603050405020304" pitchFamily="18" charset="0"/>
              <a:cs typeface="Times New Roman" panose="02020603050405020304" pitchFamily="18" charset="0"/>
            </a:endParaRPr>
          </a:p>
        </p:txBody>
      </p:sp>
      <p:sp>
        <p:nvSpPr>
          <p:cNvPr id="20" name="Round Same Side Corner Rectangle 19"/>
          <p:cNvSpPr/>
          <p:nvPr/>
        </p:nvSpPr>
        <p:spPr>
          <a:xfrm>
            <a:off x="5399305" y="3973126"/>
            <a:ext cx="3559274" cy="2779982"/>
          </a:xfrm>
          <a:prstGeom prst="round2SameRect">
            <a:avLst/>
          </a:prstGeom>
          <a:solidFill>
            <a:srgbClr val="FFFFAF"/>
          </a:solidFill>
          <a:ln>
            <a:solidFill>
              <a:srgbClr val="CCFF33"/>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0070C0"/>
                </a:solidFill>
                <a:latin typeface="Times New Roman" panose="02020603050405020304" pitchFamily="18" charset="0"/>
                <a:cs typeface="Times New Roman" panose="02020603050405020304" pitchFamily="18" charset="0"/>
              </a:rPr>
              <a:t>Khi có điều gì đó muốn nói.</a:t>
            </a:r>
            <a:endParaRPr lang="en-US" sz="2400">
              <a:solidFill>
                <a:srgbClr val="0070C0"/>
              </a:solidFill>
              <a:latin typeface="Times New Roman" panose="02020603050405020304" pitchFamily="18" charset="0"/>
              <a:cs typeface="Times New Roman" panose="02020603050405020304" pitchFamily="18" charset="0"/>
            </a:endParaRPr>
          </a:p>
        </p:txBody>
      </p:sp>
      <p:sp>
        <p:nvSpPr>
          <p:cNvPr id="23" name="Text Box 18"/>
          <p:cNvSpPr txBox="1">
            <a:spLocks noChangeArrowheads="1"/>
          </p:cNvSpPr>
          <p:nvPr/>
        </p:nvSpPr>
        <p:spPr bwMode="auto">
          <a:xfrm>
            <a:off x="381259" y="268"/>
            <a:ext cx="82675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Times New Roman" panose="02020603050405020304" pitchFamily="18" charset="0"/>
                <a:cs typeface="Arial" panose="020B0604020202020204" pitchFamily="34" charset="0"/>
              </a:defRPr>
            </a:lvl1pPr>
            <a:lvl2pPr marL="742950" indent="-285750">
              <a:defRPr sz="2000">
                <a:solidFill>
                  <a:schemeClr val="tx1"/>
                </a:solidFill>
                <a:latin typeface="Times New Roman" panose="02020603050405020304" pitchFamily="18" charset="0"/>
                <a:cs typeface="Arial" panose="020B0604020202020204" pitchFamily="34" charset="0"/>
              </a:defRPr>
            </a:lvl2pPr>
            <a:lvl3pPr marL="1143000" indent="-228600">
              <a:defRPr sz="2000">
                <a:solidFill>
                  <a:schemeClr val="tx1"/>
                </a:solidFill>
                <a:latin typeface="Times New Roman" panose="02020603050405020304" pitchFamily="18" charset="0"/>
                <a:cs typeface="Arial" panose="020B0604020202020204" pitchFamily="34" charset="0"/>
              </a:defRPr>
            </a:lvl3pPr>
            <a:lvl4pPr marL="1600200" indent="-228600">
              <a:defRPr sz="2000">
                <a:solidFill>
                  <a:schemeClr val="tx1"/>
                </a:solidFill>
                <a:latin typeface="Times New Roman" panose="02020603050405020304" pitchFamily="18" charset="0"/>
                <a:cs typeface="Arial" panose="020B0604020202020204" pitchFamily="34" charset="0"/>
              </a:defRPr>
            </a:lvl4pPr>
            <a:lvl5pPr marL="2057400" indent="-228600">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9pPr>
          </a:lstStyle>
          <a:p>
            <a:pPr eaLnBrk="1" hangingPunct="1">
              <a:spcBef>
                <a:spcPts val="600"/>
              </a:spcBef>
              <a:spcAft>
                <a:spcPts val="600"/>
              </a:spcAft>
            </a:pPr>
            <a:r>
              <a:rPr lang="en-US" altLang="en-US" sz="2200" b="1" i="1" u="sng" smtClean="0">
                <a:solidFill>
                  <a:srgbClr val="0070C0"/>
                </a:solidFill>
              </a:rPr>
              <a:t>Tập làm văn</a:t>
            </a:r>
            <a:r>
              <a:rPr lang="en-US" altLang="en-US" sz="2200" u="sng" smtClean="0">
                <a:solidFill>
                  <a:srgbClr val="0070C0"/>
                </a:solidFill>
              </a:rPr>
              <a:t>:</a:t>
            </a:r>
            <a:r>
              <a:rPr lang="en-US" altLang="en-US" sz="2200" smtClean="0"/>
              <a:t> </a:t>
            </a:r>
            <a:r>
              <a:rPr lang="en-US" altLang="en-US" smtClean="0"/>
              <a:t>	</a:t>
            </a:r>
            <a:r>
              <a:rPr lang="en-US" altLang="en-US" sz="3200" b="1" smtClean="0">
                <a:solidFill>
                  <a:srgbClr val="FF0000"/>
                </a:solidFill>
              </a:rPr>
              <a:t>QUÁ TRÌNH TẠO LẬP VĂN BẢN</a:t>
            </a:r>
            <a:endParaRPr lang="en-US" altLang="en-US" sz="3200" b="1">
              <a:solidFill>
                <a:srgbClr val="FF0000"/>
              </a:solidFill>
            </a:endParaRPr>
          </a:p>
        </p:txBody>
      </p:sp>
      <p:sp>
        <p:nvSpPr>
          <p:cNvPr id="2" name="Rectangle 1"/>
          <p:cNvSpPr/>
          <p:nvPr/>
        </p:nvSpPr>
        <p:spPr>
          <a:xfrm>
            <a:off x="4147582" y="323185"/>
            <a:ext cx="745717" cy="830997"/>
          </a:xfrm>
          <a:prstGeom prst="rect">
            <a:avLst/>
          </a:prstGeom>
        </p:spPr>
        <p:txBody>
          <a:bodyPr wrap="none">
            <a:spAutoFit/>
          </a:bodyPr>
          <a:lstStyle/>
          <a:p>
            <a:r>
              <a:rPr lang="en-US" altLang="en-US" sz="4800" b="1">
                <a:solidFill>
                  <a:srgbClr val="002060"/>
                </a:solidFill>
                <a:latin typeface="Times New Roman" panose="02020603050405020304" pitchFamily="18" charset="0"/>
                <a:cs typeface="Times New Roman" panose="02020603050405020304" pitchFamily="18" charset="0"/>
                <a:sym typeface="Wingdings" panose="05000000000000000000"/>
              </a:rPr>
              <a:t></a:t>
            </a:r>
            <a:endParaRPr lang="en-US" sz="4800" b="1">
              <a:solidFill>
                <a:srgbClr val="002060"/>
              </a:solidFill>
            </a:endParaRPr>
          </a:p>
        </p:txBody>
      </p:sp>
      <p:pic>
        <p:nvPicPr>
          <p:cNvPr id="14" name="Picture 6" descr="Bellcoll"/>
          <p:cNvPicPr>
            <a:picLocks noChangeAspect="1" noChangeArrowheads="1" noCrop="1"/>
          </p:cNvPicPr>
          <p:nvPr/>
        </p:nvPicPr>
        <p:blipFill>
          <a:blip r:embed="rId2"/>
          <a:srcRect/>
          <a:stretch>
            <a:fillRect/>
          </a:stretch>
        </p:blipFill>
        <p:spPr bwMode="auto">
          <a:xfrm>
            <a:off x="-73025" y="-48766"/>
            <a:ext cx="655147" cy="600551"/>
          </a:xfrm>
          <a:prstGeom prst="rect">
            <a:avLst/>
          </a:prstGeom>
          <a:noFill/>
          <a:ln w="9525">
            <a:noFill/>
            <a:miter lim="800000"/>
            <a:headEnd/>
            <a:tailEnd/>
          </a:ln>
        </p:spPr>
      </p:pic>
      <p:pic>
        <p:nvPicPr>
          <p:cNvPr id="16" name="Picture 6" descr="Bellcoll"/>
          <p:cNvPicPr>
            <a:picLocks noChangeAspect="1" noChangeArrowheads="1" noCrop="1"/>
          </p:cNvPicPr>
          <p:nvPr/>
        </p:nvPicPr>
        <p:blipFill>
          <a:blip r:embed="rId2"/>
          <a:srcRect/>
          <a:stretch>
            <a:fillRect/>
          </a:stretch>
        </p:blipFill>
        <p:spPr bwMode="auto">
          <a:xfrm>
            <a:off x="8437427" y="-48767"/>
            <a:ext cx="655147" cy="600551"/>
          </a:xfrm>
          <a:prstGeom prst="rect">
            <a:avLst/>
          </a:prstGeom>
          <a:noFill/>
          <a:ln w="9525">
            <a:noFill/>
            <a:miter lim="800000"/>
            <a:headEnd/>
            <a:tailEnd/>
          </a:ln>
        </p:spPr>
      </p:pic>
      <p:sp>
        <p:nvSpPr>
          <p:cNvPr id="6" name="Rectangle 5"/>
          <p:cNvSpPr/>
          <p:nvPr/>
        </p:nvSpPr>
        <p:spPr>
          <a:xfrm>
            <a:off x="48894" y="1368812"/>
            <a:ext cx="5155465" cy="5524589"/>
          </a:xfrm>
          <a:prstGeom prst="rect">
            <a:avLst/>
          </a:prstGeom>
        </p:spPr>
        <p:txBody>
          <a:bodyPr wrap="square">
            <a:spAutoFit/>
          </a:bodyPr>
          <a:lstStyle/>
          <a:p>
            <a:pPr>
              <a:spcBef>
                <a:spcPts val="600"/>
              </a:spcBef>
            </a:pPr>
            <a:r>
              <a:rPr lang="en-US" sz="2200" smtClean="0">
                <a:latin typeface="Times New Roman" panose="02020603050405020304" pitchFamily="18" charset="0"/>
                <a:cs typeface="Times New Roman" panose="02020603050405020304" pitchFamily="18" charset="0"/>
              </a:rPr>
              <a:t>    - Nói</a:t>
            </a:r>
            <a:r>
              <a:rPr lang="en-US" sz="2200">
                <a:latin typeface="Times New Roman" panose="02020603050405020304" pitchFamily="18" charset="0"/>
                <a:cs typeface="Times New Roman" panose="02020603050405020304" pitchFamily="18" charset="0"/>
              </a:rPr>
              <a:t>, viết cho ai</a:t>
            </a:r>
            <a:r>
              <a:rPr lang="en-US" sz="2200" smtClean="0">
                <a:latin typeface="Times New Roman" panose="02020603050405020304" pitchFamily="18" charset="0"/>
                <a:cs typeface="Times New Roman" panose="02020603050405020304" pitchFamily="18" charset="0"/>
              </a:rPr>
              <a:t>?</a:t>
            </a:r>
          </a:p>
          <a:p>
            <a:pPr>
              <a:spcBef>
                <a:spcPts val="600"/>
              </a:spcBef>
            </a:pPr>
            <a:r>
              <a:rPr lang="en-US" sz="2200" smtClean="0">
                <a:latin typeface="Times New Roman" panose="02020603050405020304" pitchFamily="18" charset="0"/>
                <a:cs typeface="Times New Roman" panose="02020603050405020304" pitchFamily="18" charset="0"/>
              </a:rPr>
              <a:t>    - Viết </a:t>
            </a:r>
            <a:r>
              <a:rPr lang="en-US" sz="2200">
                <a:latin typeface="Times New Roman" panose="02020603050405020304" pitchFamily="18" charset="0"/>
                <a:cs typeface="Times New Roman" panose="02020603050405020304" pitchFamily="18" charset="0"/>
              </a:rPr>
              <a:t>để làm gì? </a:t>
            </a:r>
            <a:endParaRPr lang="en-US" sz="2200" smtClean="0">
              <a:latin typeface="Times New Roman" panose="02020603050405020304" pitchFamily="18" charset="0"/>
              <a:cs typeface="Times New Roman" panose="02020603050405020304" pitchFamily="18" charset="0"/>
            </a:endParaRPr>
          </a:p>
          <a:p>
            <a:pPr>
              <a:spcBef>
                <a:spcPts val="600"/>
              </a:spcBef>
            </a:pPr>
            <a:r>
              <a:rPr lang="en-US" sz="2200" smtClean="0">
                <a:latin typeface="Times New Roman" panose="02020603050405020304" pitchFamily="18" charset="0"/>
                <a:cs typeface="Times New Roman" panose="02020603050405020304" pitchFamily="18" charset="0"/>
              </a:rPr>
              <a:t>    - Viết </a:t>
            </a:r>
            <a:r>
              <a:rPr lang="en-US" sz="2200">
                <a:latin typeface="Times New Roman" panose="02020603050405020304" pitchFamily="18" charset="0"/>
                <a:cs typeface="Times New Roman" panose="02020603050405020304" pitchFamily="18" charset="0"/>
              </a:rPr>
              <a:t>cái gì? </a:t>
            </a:r>
            <a:endParaRPr lang="en-US" sz="2200" smtClean="0">
              <a:latin typeface="Times New Roman" panose="02020603050405020304" pitchFamily="18" charset="0"/>
              <a:cs typeface="Times New Roman" panose="02020603050405020304" pitchFamily="18" charset="0"/>
            </a:endParaRPr>
          </a:p>
          <a:p>
            <a:pPr>
              <a:spcBef>
                <a:spcPts val="600"/>
              </a:spcBef>
            </a:pPr>
            <a:r>
              <a:rPr lang="en-US" sz="2200" smtClean="0">
                <a:latin typeface="Times New Roman" panose="02020603050405020304" pitchFamily="18" charset="0"/>
                <a:cs typeface="Times New Roman" panose="02020603050405020304" pitchFamily="18" charset="0"/>
              </a:rPr>
              <a:t>    - Viết </a:t>
            </a:r>
            <a:r>
              <a:rPr lang="en-US" sz="2200">
                <a:latin typeface="Times New Roman" panose="02020603050405020304" pitchFamily="18" charset="0"/>
                <a:cs typeface="Times New Roman" panose="02020603050405020304" pitchFamily="18" charset="0"/>
              </a:rPr>
              <a:t>như thế nào</a:t>
            </a:r>
            <a:r>
              <a:rPr lang="en-US" sz="2200" smtClean="0">
                <a:latin typeface="Times New Roman" panose="02020603050405020304" pitchFamily="18" charset="0"/>
                <a:cs typeface="Times New Roman" panose="02020603050405020304" pitchFamily="18" charset="0"/>
              </a:rPr>
              <a:t>?</a:t>
            </a:r>
          </a:p>
          <a:p>
            <a:pPr>
              <a:spcBef>
                <a:spcPts val="600"/>
              </a:spcBef>
            </a:pPr>
            <a:r>
              <a:rPr lang="en-US" sz="2200" b="1" smtClean="0">
                <a:solidFill>
                  <a:srgbClr val="FF0000"/>
                </a:solidFill>
                <a:latin typeface="Times New Roman" panose="02020603050405020304" pitchFamily="18" charset="0"/>
                <a:cs typeface="Times New Roman" panose="02020603050405020304" pitchFamily="18" charset="0"/>
              </a:rPr>
              <a:t>2</a:t>
            </a:r>
            <a:r>
              <a:rPr lang="en-US" sz="2200" b="1" i="1">
                <a:solidFill>
                  <a:srgbClr val="FF0000"/>
                </a:solidFill>
                <a:latin typeface="Times New Roman" panose="02020603050405020304" pitchFamily="18" charset="0"/>
                <a:cs typeface="Times New Roman" panose="02020603050405020304" pitchFamily="18" charset="0"/>
              </a:rPr>
              <a:t>.</a:t>
            </a:r>
            <a:r>
              <a:rPr lang="en-US" sz="2200" b="1">
                <a:solidFill>
                  <a:srgbClr val="FF0000"/>
                </a:solidFill>
                <a:latin typeface="Times New Roman" panose="02020603050405020304" pitchFamily="18" charset="0"/>
                <a:cs typeface="Times New Roman" panose="02020603050405020304" pitchFamily="18" charset="0"/>
              </a:rPr>
              <a:t> </a:t>
            </a:r>
            <a:r>
              <a:rPr lang="en-US" sz="2200" b="1" u="sng">
                <a:solidFill>
                  <a:srgbClr val="FF0000"/>
                </a:solidFill>
                <a:latin typeface="Times New Roman" panose="02020603050405020304" pitchFamily="18" charset="0"/>
                <a:cs typeface="Times New Roman" panose="02020603050405020304" pitchFamily="18" charset="0"/>
              </a:rPr>
              <a:t>Tìm ý, sắp xếp </a:t>
            </a:r>
            <a:r>
              <a:rPr lang="en-US" sz="2200" b="1" u="sng" smtClean="0">
                <a:solidFill>
                  <a:srgbClr val="FF0000"/>
                </a:solidFill>
                <a:latin typeface="Times New Roman" panose="02020603050405020304" pitchFamily="18" charset="0"/>
                <a:cs typeface="Times New Roman" panose="02020603050405020304" pitchFamily="18" charset="0"/>
              </a:rPr>
              <a:t>ý (dàn ý):</a:t>
            </a:r>
            <a:endParaRPr lang="en-US" sz="2200" b="1">
              <a:solidFill>
                <a:srgbClr val="FF0000"/>
              </a:solidFill>
              <a:latin typeface="Times New Roman" panose="02020603050405020304" pitchFamily="18" charset="0"/>
              <a:cs typeface="Times New Roman" panose="02020603050405020304" pitchFamily="18" charset="0"/>
            </a:endParaRPr>
          </a:p>
          <a:p>
            <a:pPr algn="just">
              <a:spcBef>
                <a:spcPts val="600"/>
              </a:spcBef>
            </a:pPr>
            <a:r>
              <a:rPr lang="en-US" sz="2200" smtClean="0">
                <a:latin typeface="Times New Roman" panose="02020603050405020304" pitchFamily="18" charset="0"/>
                <a:cs typeface="Times New Roman" panose="02020603050405020304" pitchFamily="18" charset="0"/>
              </a:rPr>
              <a:t>       Để </a:t>
            </a:r>
            <a:r>
              <a:rPr lang="en-US" sz="2200">
                <a:latin typeface="Times New Roman" panose="02020603050405020304" pitchFamily="18" charset="0"/>
                <a:cs typeface="Times New Roman" panose="02020603050405020304" pitchFamily="18" charset="0"/>
              </a:rPr>
              <a:t>có bố cục hợp lý thể hiện được định hướng trên.</a:t>
            </a:r>
          </a:p>
          <a:p>
            <a:pPr>
              <a:spcBef>
                <a:spcPts val="600"/>
              </a:spcBef>
            </a:pPr>
            <a:r>
              <a:rPr lang="en-US" sz="2200">
                <a:latin typeface="Times New Roman" panose="02020603050405020304" pitchFamily="18" charset="0"/>
                <a:cs typeface="Times New Roman" panose="02020603050405020304" pitchFamily="18" charset="0"/>
              </a:rPr>
              <a:t> </a:t>
            </a:r>
            <a:r>
              <a:rPr lang="en-US" sz="2200" b="1" smtClean="0">
                <a:solidFill>
                  <a:srgbClr val="FF0000"/>
                </a:solidFill>
                <a:latin typeface="Times New Roman" panose="02020603050405020304" pitchFamily="18" charset="0"/>
                <a:cs typeface="Times New Roman" panose="02020603050405020304" pitchFamily="18" charset="0"/>
              </a:rPr>
              <a:t>3</a:t>
            </a:r>
            <a:r>
              <a:rPr lang="en-US" sz="2200" b="1">
                <a:solidFill>
                  <a:srgbClr val="FF0000"/>
                </a:solidFill>
                <a:latin typeface="Times New Roman" panose="02020603050405020304" pitchFamily="18" charset="0"/>
                <a:cs typeface="Times New Roman" panose="02020603050405020304" pitchFamily="18" charset="0"/>
              </a:rPr>
              <a:t>.</a:t>
            </a:r>
            <a:r>
              <a:rPr lang="en-US" sz="2200" b="1" u="sng">
                <a:solidFill>
                  <a:srgbClr val="FF0000"/>
                </a:solidFill>
                <a:latin typeface="Times New Roman" panose="02020603050405020304" pitchFamily="18" charset="0"/>
                <a:cs typeface="Times New Roman" panose="02020603050405020304" pitchFamily="18" charset="0"/>
              </a:rPr>
              <a:t> Tạo văn bản:</a:t>
            </a:r>
            <a:endParaRPr lang="en-US" sz="2200" b="1">
              <a:solidFill>
                <a:srgbClr val="FF0000"/>
              </a:solidFill>
              <a:latin typeface="Times New Roman" panose="02020603050405020304" pitchFamily="18" charset="0"/>
              <a:cs typeface="Times New Roman" panose="02020603050405020304" pitchFamily="18" charset="0"/>
            </a:endParaRPr>
          </a:p>
          <a:p>
            <a:pPr algn="just">
              <a:spcBef>
                <a:spcPts val="600"/>
              </a:spcBef>
            </a:pPr>
            <a:r>
              <a:rPr lang="en-US" sz="2200" smtClean="0">
                <a:latin typeface="Times New Roman" panose="02020603050405020304" pitchFamily="18" charset="0"/>
                <a:cs typeface="Times New Roman" panose="02020603050405020304" pitchFamily="18" charset="0"/>
              </a:rPr>
              <a:t>       Các </a:t>
            </a:r>
            <a:r>
              <a:rPr lang="en-US" sz="2200">
                <a:latin typeface="Times New Roman" panose="02020603050405020304" pitchFamily="18" charset="0"/>
                <a:cs typeface="Times New Roman" panose="02020603050405020304" pitchFamily="18" charset="0"/>
              </a:rPr>
              <a:t>phần, các đoạn phải mạch lạc, có sự liên kết.</a:t>
            </a:r>
          </a:p>
          <a:p>
            <a:pPr>
              <a:spcBef>
                <a:spcPts val="600"/>
              </a:spcBef>
            </a:pPr>
            <a:r>
              <a:rPr lang="en-US" sz="2200">
                <a:latin typeface="Times New Roman" panose="02020603050405020304" pitchFamily="18" charset="0"/>
                <a:cs typeface="Times New Roman" panose="02020603050405020304" pitchFamily="18" charset="0"/>
              </a:rPr>
              <a:t> </a:t>
            </a:r>
            <a:r>
              <a:rPr lang="en-US" sz="2200" b="1" smtClean="0">
                <a:solidFill>
                  <a:srgbClr val="FF0000"/>
                </a:solidFill>
                <a:latin typeface="Times New Roman" panose="02020603050405020304" pitchFamily="18" charset="0"/>
                <a:cs typeface="Times New Roman" panose="02020603050405020304" pitchFamily="18" charset="0"/>
              </a:rPr>
              <a:t>4</a:t>
            </a:r>
            <a:r>
              <a:rPr lang="en-US" sz="2200" b="1">
                <a:solidFill>
                  <a:srgbClr val="FF0000"/>
                </a:solidFill>
                <a:latin typeface="Times New Roman" panose="02020603050405020304" pitchFamily="18" charset="0"/>
                <a:cs typeface="Times New Roman" panose="02020603050405020304" pitchFamily="18" charset="0"/>
              </a:rPr>
              <a:t>. </a:t>
            </a:r>
            <a:r>
              <a:rPr lang="en-US" sz="2200" b="1" u="sng">
                <a:solidFill>
                  <a:srgbClr val="FF0000"/>
                </a:solidFill>
                <a:latin typeface="Times New Roman" panose="02020603050405020304" pitchFamily="18" charset="0"/>
                <a:cs typeface="Times New Roman" panose="02020603050405020304" pitchFamily="18" charset="0"/>
              </a:rPr>
              <a:t>Kiểm tra:</a:t>
            </a:r>
            <a:r>
              <a:rPr lang="en-US" sz="2200" b="1">
                <a:solidFill>
                  <a:srgbClr val="0070C0"/>
                </a:solidFill>
                <a:latin typeface="Times New Roman" panose="02020603050405020304" pitchFamily="18" charset="0"/>
                <a:cs typeface="Times New Roman" panose="02020603050405020304" pitchFamily="18" charset="0"/>
              </a:rPr>
              <a:t> </a:t>
            </a:r>
          </a:p>
          <a:p>
            <a:pPr algn="just">
              <a:spcBef>
                <a:spcPts val="600"/>
              </a:spcBef>
            </a:pPr>
            <a:r>
              <a:rPr lang="en-US" sz="2200" smtClean="0">
                <a:latin typeface="Times New Roman" panose="02020603050405020304" pitchFamily="18" charset="0"/>
                <a:cs typeface="Times New Roman" panose="02020603050405020304" pitchFamily="18" charset="0"/>
              </a:rPr>
              <a:t>      Đối </a:t>
            </a:r>
            <a:r>
              <a:rPr lang="en-US" sz="2200">
                <a:latin typeface="Times New Roman" panose="02020603050405020304" pitchFamily="18" charset="0"/>
                <a:cs typeface="Times New Roman" panose="02020603050405020304" pitchFamily="18" charset="0"/>
              </a:rPr>
              <a:t>chiếu văn bản vừa tạo lập với các yêu cầu và sửa chữa (lỗi chính tả, cách dùng từ, đặt câu, trình bày</a:t>
            </a:r>
            <a:r>
              <a:rPr lang="en-US" sz="2200" smtClean="0">
                <a:latin typeface="Times New Roman" panose="02020603050405020304" pitchFamily="18" charset="0"/>
                <a:cs typeface="Times New Roman" panose="02020603050405020304" pitchFamily="18" charset="0"/>
              </a:rPr>
              <a:t>…)</a:t>
            </a:r>
            <a:endParaRPr lang="en-US" sz="2200">
              <a:latin typeface="Times New Roman" panose="02020603050405020304" pitchFamily="18" charset="0"/>
              <a:cs typeface="Times New Roman" panose="02020603050405020304" pitchFamily="18" charset="0"/>
            </a:endParaRPr>
          </a:p>
        </p:txBody>
      </p:sp>
      <p:sp>
        <p:nvSpPr>
          <p:cNvPr id="25" name="Cloud Callout 24"/>
          <p:cNvSpPr/>
          <p:nvPr/>
        </p:nvSpPr>
        <p:spPr>
          <a:xfrm>
            <a:off x="5503641" y="768676"/>
            <a:ext cx="3352800" cy="3097770"/>
          </a:xfrm>
          <a:prstGeom prst="cloudCallout">
            <a:avLst>
              <a:gd name="adj1" fmla="val -49778"/>
              <a:gd name="adj2" fmla="val 48432"/>
            </a:avLst>
          </a:prstGeom>
          <a:solidFill>
            <a:srgbClr val="CCFFCC"/>
          </a:solidFill>
          <a:ln w="3175">
            <a:solidFill>
              <a:srgbClr val="FDD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smtClean="0">
                <a:solidFill>
                  <a:srgbClr val="0070C0"/>
                </a:solidFill>
                <a:latin typeface="Times New Roman" panose="02020603050405020304" pitchFamily="18" charset="0"/>
                <a:cs typeface="Times New Roman" panose="02020603050405020304" pitchFamily="18" charset="0"/>
              </a:rPr>
              <a:t>Khi em cầm bút viết thư cho bạn thì điều gì đã thúc đẩy em làm điều đó? </a:t>
            </a:r>
            <a:endParaRPr lang="en-US" sz="2600">
              <a:solidFill>
                <a:srgbClr val="0070C0"/>
              </a:solidFill>
              <a:latin typeface="Times New Roman" panose="02020603050405020304" pitchFamily="18" charset="0"/>
              <a:cs typeface="Times New Roman" panose="02020603050405020304" pitchFamily="18" charset="0"/>
            </a:endParaRPr>
          </a:p>
        </p:txBody>
      </p:sp>
      <p:sp>
        <p:nvSpPr>
          <p:cNvPr id="26" name="Round Same Side Corner Rectangle 25"/>
          <p:cNvSpPr/>
          <p:nvPr/>
        </p:nvSpPr>
        <p:spPr>
          <a:xfrm>
            <a:off x="5368550" y="3881686"/>
            <a:ext cx="3559274" cy="2779982"/>
          </a:xfrm>
          <a:prstGeom prst="round2SameRect">
            <a:avLst/>
          </a:prstGeom>
          <a:solidFill>
            <a:srgbClr val="CCFFCC"/>
          </a:solidFill>
          <a:ln>
            <a:solidFill>
              <a:srgbClr val="FDDFF7"/>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0070C0"/>
                </a:solidFill>
                <a:latin typeface="Times New Roman" panose="02020603050405020304" pitchFamily="18" charset="0"/>
                <a:cs typeface="Times New Roman" panose="02020603050405020304" pitchFamily="18" charset="0"/>
              </a:rPr>
              <a:t>Muốn biết thông tin về bạn, hỏi thăm, duy trì tình bạn…</a:t>
            </a:r>
            <a:endParaRPr lang="en-US" sz="2400">
              <a:solidFill>
                <a:srgbClr val="0070C0"/>
              </a:solidFill>
              <a:latin typeface="Times New Roman" panose="02020603050405020304" pitchFamily="18" charset="0"/>
              <a:cs typeface="Times New Roman" panose="02020603050405020304" pitchFamily="18" charset="0"/>
            </a:endParaRPr>
          </a:p>
        </p:txBody>
      </p:sp>
      <p:sp>
        <p:nvSpPr>
          <p:cNvPr id="29" name="Cloud Callout 28"/>
          <p:cNvSpPr/>
          <p:nvPr/>
        </p:nvSpPr>
        <p:spPr>
          <a:xfrm>
            <a:off x="5368550" y="738196"/>
            <a:ext cx="3487891" cy="3322688"/>
          </a:xfrm>
          <a:prstGeom prst="cloudCallout">
            <a:avLst>
              <a:gd name="adj1" fmla="val -49778"/>
              <a:gd name="adj2" fmla="val 48432"/>
            </a:avLst>
          </a:prstGeom>
          <a:solidFill>
            <a:schemeClr val="accent2">
              <a:lumMod val="20000"/>
              <a:lumOff val="80000"/>
            </a:schemeClr>
          </a:solidFill>
          <a:ln w="3175">
            <a:solidFill>
              <a:srgbClr val="FEEC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smtClean="0">
                <a:solidFill>
                  <a:srgbClr val="0070C0"/>
                </a:solidFill>
                <a:latin typeface="Times New Roman" panose="02020603050405020304" pitchFamily="18" charset="0"/>
                <a:cs typeface="Times New Roman" panose="02020603050405020304" pitchFamily="18" charset="0"/>
              </a:rPr>
              <a:t>Việc viết thư cho bạn và viết thư cho cha mẹ hoặc ông bà có giống nhau không? Vì sao?</a:t>
            </a:r>
            <a:endParaRPr lang="en-US" sz="2600">
              <a:solidFill>
                <a:srgbClr val="0070C0"/>
              </a:solidFill>
              <a:latin typeface="Times New Roman" panose="02020603050405020304" pitchFamily="18" charset="0"/>
              <a:cs typeface="Times New Roman" panose="02020603050405020304" pitchFamily="18" charset="0"/>
            </a:endParaRPr>
          </a:p>
        </p:txBody>
      </p:sp>
      <p:sp>
        <p:nvSpPr>
          <p:cNvPr id="30" name="Round Same Side Corner Rectangle 29"/>
          <p:cNvSpPr/>
          <p:nvPr/>
        </p:nvSpPr>
        <p:spPr>
          <a:xfrm>
            <a:off x="5383790" y="4206240"/>
            <a:ext cx="3559274" cy="2379228"/>
          </a:xfrm>
          <a:prstGeom prst="round2SameRect">
            <a:avLst/>
          </a:prstGeom>
          <a:solidFill>
            <a:schemeClr val="accent2">
              <a:lumMod val="20000"/>
              <a:lumOff val="80000"/>
            </a:schemeClr>
          </a:solidFill>
          <a:ln>
            <a:solidFill>
              <a:srgbClr val="FEECFB"/>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smtClean="0">
                <a:solidFill>
                  <a:srgbClr val="0070C0"/>
                </a:solidFill>
                <a:latin typeface="Times New Roman" panose="02020603050405020304" pitchFamily="18" charset="0"/>
                <a:cs typeface="Times New Roman" panose="02020603050405020304" pitchFamily="18" charset="0"/>
              </a:rPr>
              <a:t>Không. Vì đối tượng khác nhau nên cách viết cũng khác nhau.</a:t>
            </a:r>
            <a:endParaRPr lang="en-US" sz="2600">
              <a:solidFill>
                <a:srgbClr val="0070C0"/>
              </a:solidFill>
              <a:latin typeface="Times New Roman" panose="02020603050405020304" pitchFamily="18" charset="0"/>
              <a:cs typeface="Times New Roman" panose="02020603050405020304" pitchFamily="18" charset="0"/>
            </a:endParaRPr>
          </a:p>
        </p:txBody>
      </p:sp>
      <p:sp>
        <p:nvSpPr>
          <p:cNvPr id="31" name="Cloud Callout 30"/>
          <p:cNvSpPr/>
          <p:nvPr/>
        </p:nvSpPr>
        <p:spPr>
          <a:xfrm>
            <a:off x="5427440" y="1149675"/>
            <a:ext cx="3500383" cy="4122001"/>
          </a:xfrm>
          <a:prstGeom prst="cloudCallout">
            <a:avLst>
              <a:gd name="adj1" fmla="val -49778"/>
              <a:gd name="adj2" fmla="val 48432"/>
            </a:avLst>
          </a:prstGeom>
          <a:solidFill>
            <a:srgbClr val="C00000"/>
          </a:solidFill>
          <a:ln w="3175">
            <a:solidFill>
              <a:srgbClr val="FDDF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chemeClr val="bg1"/>
                </a:solidFill>
                <a:latin typeface="Times New Roman" panose="02020603050405020304" pitchFamily="18" charset="0"/>
                <a:cs typeface="Times New Roman" panose="02020603050405020304" pitchFamily="18" charset="0"/>
              </a:rPr>
              <a:t>Vậy khi  tạo lập một văn bản chúng ta cần phải chú ý điều gì? Tại sao? </a:t>
            </a:r>
            <a:endParaRPr lang="en-US" sz="2800">
              <a:solidFill>
                <a:schemeClr val="bg1"/>
              </a:solidFill>
              <a:latin typeface="Times New Roman" panose="02020603050405020304" pitchFamily="18" charset="0"/>
              <a:cs typeface="Times New Roman" panose="02020603050405020304" pitchFamily="18" charset="0"/>
            </a:endParaRPr>
          </a:p>
        </p:txBody>
      </p:sp>
      <p:sp>
        <p:nvSpPr>
          <p:cNvPr id="7" name="Rectangle 6"/>
          <p:cNvSpPr/>
          <p:nvPr/>
        </p:nvSpPr>
        <p:spPr>
          <a:xfrm>
            <a:off x="3108248" y="1783080"/>
            <a:ext cx="1705864" cy="707886"/>
          </a:xfrm>
          <a:prstGeom prst="rect">
            <a:avLst/>
          </a:prstGeom>
        </p:spPr>
        <p:txBody>
          <a:bodyPr wrap="square">
            <a:spAutoFit/>
          </a:bodyPr>
          <a:lstStyle/>
          <a:p>
            <a:pPr algn="ctr"/>
            <a:r>
              <a:rPr lang="en-US" sz="2000">
                <a:latin typeface="Times New Roman" panose="02020603050405020304" pitchFamily="18" charset="0"/>
                <a:cs typeface="Times New Roman" panose="02020603050405020304" pitchFamily="18" charset="0"/>
              </a:rPr>
              <a:t>tạo lập văn bản chính xác.</a:t>
            </a:r>
            <a:endParaRPr lang="en-US" sz="2000"/>
          </a:p>
        </p:txBody>
      </p:sp>
      <p:sp>
        <p:nvSpPr>
          <p:cNvPr id="9" name="Right Brace 8"/>
          <p:cNvSpPr/>
          <p:nvPr/>
        </p:nvSpPr>
        <p:spPr>
          <a:xfrm>
            <a:off x="2789649" y="1414919"/>
            <a:ext cx="318599" cy="1563231"/>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Cloud Callout 31"/>
          <p:cNvSpPr/>
          <p:nvPr/>
        </p:nvSpPr>
        <p:spPr>
          <a:xfrm>
            <a:off x="5416613" y="1676400"/>
            <a:ext cx="3487891" cy="3322688"/>
          </a:xfrm>
          <a:prstGeom prst="cloudCallout">
            <a:avLst>
              <a:gd name="adj1" fmla="val -49778"/>
              <a:gd name="adj2" fmla="val 48432"/>
            </a:avLst>
          </a:prstGeom>
          <a:solidFill>
            <a:srgbClr val="F8FEB0"/>
          </a:solidFill>
          <a:ln w="3175">
            <a:solidFill>
              <a:srgbClr val="FEEC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smtClean="0">
                <a:solidFill>
                  <a:srgbClr val="0070C0"/>
                </a:solidFill>
                <a:latin typeface="Times New Roman" panose="02020603050405020304" pitchFamily="18" charset="0"/>
                <a:cs typeface="Times New Roman" panose="02020603050405020304" pitchFamily="18" charset="0"/>
              </a:rPr>
              <a:t>Thường ngày, ngoài việc viết bài cho các môn học thì em có viết gì khác không? </a:t>
            </a:r>
            <a:endParaRPr lang="en-US" sz="2600">
              <a:solidFill>
                <a:srgbClr val="0070C0"/>
              </a:solidFill>
              <a:latin typeface="Times New Roman" panose="02020603050405020304" pitchFamily="18" charset="0"/>
              <a:cs typeface="Times New Roman" panose="02020603050405020304" pitchFamily="18" charset="0"/>
            </a:endParaRPr>
          </a:p>
        </p:txBody>
      </p:sp>
      <p:sp>
        <p:nvSpPr>
          <p:cNvPr id="4" name="Cloud 3"/>
          <p:cNvSpPr/>
          <p:nvPr/>
        </p:nvSpPr>
        <p:spPr>
          <a:xfrm>
            <a:off x="5427509" y="1828800"/>
            <a:ext cx="3535612" cy="3170288"/>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C00000"/>
                </a:solidFill>
                <a:latin typeface="Times New Roman" panose="02020603050405020304" pitchFamily="18" charset="0"/>
                <a:cs typeface="Times New Roman" panose="02020603050405020304" pitchFamily="18" charset="0"/>
              </a:rPr>
              <a:t>Sau khi định hướng cho văn bản chúng ta cần phải làm gì? Vì sao? </a:t>
            </a:r>
            <a:endParaRPr lang="en-US" sz="2400">
              <a:solidFill>
                <a:srgbClr val="C00000"/>
              </a:solidFill>
              <a:latin typeface="Times New Roman" panose="02020603050405020304" pitchFamily="18" charset="0"/>
              <a:cs typeface="Times New Roman" panose="02020603050405020304" pitchFamily="18" charset="0"/>
            </a:endParaRPr>
          </a:p>
        </p:txBody>
      </p:sp>
      <p:sp>
        <p:nvSpPr>
          <p:cNvPr id="22" name="Cloud 21"/>
          <p:cNvSpPr/>
          <p:nvPr/>
        </p:nvSpPr>
        <p:spPr>
          <a:xfrm>
            <a:off x="5353310" y="1058049"/>
            <a:ext cx="3724024" cy="4337805"/>
          </a:xfrm>
          <a:prstGeom prst="cloud">
            <a:avLst/>
          </a:prstGeom>
          <a:solidFill>
            <a:srgbClr val="CCFFCC"/>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C00000"/>
                </a:solidFill>
                <a:latin typeface="Times New Roman" panose="02020603050405020304" pitchFamily="18" charset="0"/>
                <a:cs typeface="Times New Roman" panose="02020603050405020304" pitchFamily="18" charset="0"/>
              </a:rPr>
              <a:t>Từ dàn ý đã có, em phải lưu ý điều gì khi diễn đạt để văn bản đạt hiệu quả cao nhất? </a:t>
            </a:r>
            <a:endParaRPr lang="en-US" sz="2400">
              <a:solidFill>
                <a:srgbClr val="C00000"/>
              </a:solidFill>
              <a:latin typeface="Times New Roman" panose="02020603050405020304" pitchFamily="18" charset="0"/>
              <a:cs typeface="Times New Roman" panose="02020603050405020304" pitchFamily="18" charset="0"/>
            </a:endParaRPr>
          </a:p>
        </p:txBody>
      </p:sp>
      <p:sp>
        <p:nvSpPr>
          <p:cNvPr id="11" name="Oval Callout 10"/>
          <p:cNvSpPr/>
          <p:nvPr/>
        </p:nvSpPr>
        <p:spPr>
          <a:xfrm>
            <a:off x="5364480" y="1524000"/>
            <a:ext cx="3651894" cy="3962400"/>
          </a:xfrm>
          <a:prstGeom prst="wedgeEllipseCallout">
            <a:avLst>
              <a:gd name="adj1" fmla="val -52966"/>
              <a:gd name="adj2" fmla="val 30022"/>
            </a:avLst>
          </a:prstGeom>
          <a:solidFill>
            <a:srgbClr val="FFFFAF"/>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002060"/>
                </a:solidFill>
                <a:latin typeface="Times New Roman" panose="02020603050405020304" pitchFamily="18" charset="0"/>
                <a:cs typeface="Times New Roman" panose="02020603050405020304" pitchFamily="18" charset="0"/>
              </a:rPr>
              <a:t>Sau khi hoàn thành văn bản, chúng ta phải thực hiện bước cuối cùng là gì? Vì sao phải thực hiện bước này?  </a:t>
            </a:r>
            <a:endParaRPr lang="en-US" sz="2400">
              <a:solidFill>
                <a:srgbClr val="002060"/>
              </a:solidFill>
              <a:latin typeface="Times New Roman" panose="02020603050405020304" pitchFamily="18" charset="0"/>
              <a:cs typeface="Times New Roman" panose="02020603050405020304" pitchFamily="18" charset="0"/>
            </a:endParaRPr>
          </a:p>
        </p:txBody>
      </p:sp>
      <p:sp>
        <p:nvSpPr>
          <p:cNvPr id="27" name="Cloud 26"/>
          <p:cNvSpPr/>
          <p:nvPr/>
        </p:nvSpPr>
        <p:spPr>
          <a:xfrm>
            <a:off x="5394960" y="1349830"/>
            <a:ext cx="3724024" cy="4337805"/>
          </a:xfrm>
          <a:prstGeom prst="cloud">
            <a:avLst/>
          </a:prstGeom>
          <a:solidFill>
            <a:srgbClr val="C00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smtClean="0">
              <a:solidFill>
                <a:schemeClr val="bg1"/>
              </a:solidFill>
              <a:latin typeface="Times New Roman" panose="02020603050405020304" pitchFamily="18" charset="0"/>
              <a:cs typeface="Times New Roman" panose="02020603050405020304" pitchFamily="18" charset="0"/>
            </a:endParaRPr>
          </a:p>
          <a:p>
            <a:pPr algn="ctr"/>
            <a:r>
              <a:rPr lang="en-US" sz="2800" smtClean="0">
                <a:solidFill>
                  <a:schemeClr val="bg1"/>
                </a:solidFill>
                <a:latin typeface="Times New Roman" panose="02020603050405020304" pitchFamily="18" charset="0"/>
                <a:cs typeface="Times New Roman" panose="02020603050405020304" pitchFamily="18" charset="0"/>
              </a:rPr>
              <a:t>Tất cả quá trình 4 bước từ </a:t>
            </a:r>
            <a:r>
              <a:rPr lang="en-US" sz="2800" smtClean="0">
                <a:solidFill>
                  <a:srgbClr val="FFFF00"/>
                </a:solidFill>
                <a:latin typeface="Times New Roman" panose="02020603050405020304" pitchFamily="18" charset="0"/>
                <a:cs typeface="Times New Roman" panose="02020603050405020304" pitchFamily="18" charset="0"/>
              </a:rPr>
              <a:t>định hướng</a:t>
            </a:r>
            <a:r>
              <a:rPr lang="en-US" sz="2800" smtClean="0">
                <a:solidFill>
                  <a:schemeClr val="bg1"/>
                </a:solidFill>
                <a:latin typeface="Times New Roman" panose="02020603050405020304" pitchFamily="18" charset="0"/>
                <a:cs typeface="Times New Roman" panose="02020603050405020304" pitchFamily="18" charset="0"/>
              </a:rPr>
              <a:t> cho tới </a:t>
            </a:r>
            <a:r>
              <a:rPr lang="en-US" sz="2800" smtClean="0">
                <a:solidFill>
                  <a:srgbClr val="FFFF00"/>
                </a:solidFill>
                <a:latin typeface="Times New Roman" panose="02020603050405020304" pitchFamily="18" charset="0"/>
                <a:cs typeface="Times New Roman" panose="02020603050405020304" pitchFamily="18" charset="0"/>
              </a:rPr>
              <a:t>kiểm tra</a:t>
            </a:r>
            <a:r>
              <a:rPr lang="en-US" sz="2800" smtClean="0">
                <a:solidFill>
                  <a:schemeClr val="bg1"/>
                </a:solidFill>
                <a:latin typeface="Times New Roman" panose="02020603050405020304" pitchFamily="18" charset="0"/>
                <a:cs typeface="Times New Roman" panose="02020603050405020304" pitchFamily="18" charset="0"/>
              </a:rPr>
              <a:t> người ta gọi chung là gì?</a:t>
            </a:r>
            <a:r>
              <a:rPr lang="en-US" sz="2800" smtClean="0">
                <a:solidFill>
                  <a:srgbClr val="C00000"/>
                </a:solidFill>
                <a:latin typeface="Times New Roman" panose="02020603050405020304" pitchFamily="18" charset="0"/>
                <a:cs typeface="Times New Roman" panose="02020603050405020304" pitchFamily="18" charset="0"/>
              </a:rPr>
              <a:t> bản đạt hiệu quả cao nhất? </a:t>
            </a:r>
            <a:endParaRPr lang="en-US" sz="2400">
              <a:solidFill>
                <a:srgbClr val="C00000"/>
              </a:solidFill>
              <a:latin typeface="Times New Roman" panose="02020603050405020304" pitchFamily="18" charset="0"/>
              <a:cs typeface="Times New Roman" panose="02020603050405020304" pitchFamily="18" charset="0"/>
            </a:endParaRPr>
          </a:p>
        </p:txBody>
      </p:sp>
      <p:sp>
        <p:nvSpPr>
          <p:cNvPr id="5" name="Rectangle 3"/>
          <p:cNvSpPr>
            <a:spLocks noChangeArrowheads="1"/>
          </p:cNvSpPr>
          <p:nvPr/>
        </p:nvSpPr>
        <p:spPr bwMode="auto">
          <a:xfrm>
            <a:off x="48714" y="554474"/>
            <a:ext cx="5009860" cy="475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r>
              <a:rPr lang="en-US" altLang="en-US" sz="2500" b="1" smtClean="0">
                <a:solidFill>
                  <a:srgbClr val="FF0000"/>
                </a:solidFill>
                <a:latin typeface="Times New Roman" panose="02020603050405020304" pitchFamily="18" charset="0"/>
                <a:cs typeface="Times New Roman" panose="02020603050405020304" pitchFamily="18" charset="0"/>
              </a:rPr>
              <a:t>I. Các bước tạo lập văn bản</a:t>
            </a:r>
            <a:endParaRPr lang="en-US" altLang="en-US" sz="2500" b="1"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123">
                                            <p:txEl>
                                              <p:pRg st="0" end="0"/>
                                            </p:txEl>
                                          </p:spTgt>
                                        </p:tgtEl>
                                        <p:attrNameLst>
                                          <p:attrName>style.visibility</p:attrName>
                                        </p:attrNameLst>
                                      </p:cBhvr>
                                      <p:to>
                                        <p:strVal val="visible"/>
                                      </p:to>
                                    </p:set>
                                    <p:anim calcmode="lin" valueType="num">
                                      <p:cBhvr>
                                        <p:cTn id="14" dur="1000" fill="hold"/>
                                        <p:tgtEl>
                                          <p:spTgt spid="512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512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512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fade">
                                      <p:cBhvr>
                                        <p:cTn id="21" dur="1000"/>
                                        <p:tgtEl>
                                          <p:spTgt spid="32"/>
                                        </p:tgtEl>
                                      </p:cBhvr>
                                    </p:animEffect>
                                    <p:anim calcmode="lin" valueType="num">
                                      <p:cBhvr>
                                        <p:cTn id="22" dur="1000" fill="hold"/>
                                        <p:tgtEl>
                                          <p:spTgt spid="32"/>
                                        </p:tgtEl>
                                        <p:attrNameLst>
                                          <p:attrName>ppt_x</p:attrName>
                                        </p:attrNameLst>
                                      </p:cBhvr>
                                      <p:tavLst>
                                        <p:tav tm="0">
                                          <p:val>
                                            <p:strVal val="#ppt_x"/>
                                          </p:val>
                                        </p:tav>
                                        <p:tav tm="100000">
                                          <p:val>
                                            <p:strVal val="#ppt_x"/>
                                          </p:val>
                                        </p:tav>
                                      </p:tavLst>
                                    </p:anim>
                                    <p:anim calcmode="lin" valueType="num">
                                      <p:cBhvr>
                                        <p:cTn id="2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xit" presetSubtype="0" fill="hold" grpId="1" nodeType="clickEffect">
                                  <p:stCondLst>
                                    <p:cond delay="0"/>
                                  </p:stCondLst>
                                  <p:childTnLst>
                                    <p:animEffect transition="out" filter="fade">
                                      <p:cBhvr>
                                        <p:cTn id="27" dur="1000"/>
                                        <p:tgtEl>
                                          <p:spTgt spid="32"/>
                                        </p:tgtEl>
                                      </p:cBhvr>
                                    </p:animEffect>
                                    <p:anim calcmode="lin" valueType="num">
                                      <p:cBhvr>
                                        <p:cTn id="28" dur="1000"/>
                                        <p:tgtEl>
                                          <p:spTgt spid="32"/>
                                        </p:tgtEl>
                                        <p:attrNameLst>
                                          <p:attrName>ppt_x</p:attrName>
                                        </p:attrNameLst>
                                      </p:cBhvr>
                                      <p:tavLst>
                                        <p:tav tm="0">
                                          <p:val>
                                            <p:strVal val="ppt_x"/>
                                          </p:val>
                                        </p:tav>
                                        <p:tav tm="100000">
                                          <p:val>
                                            <p:strVal val="ppt_x"/>
                                          </p:val>
                                        </p:tav>
                                      </p:tavLst>
                                    </p:anim>
                                    <p:anim calcmode="lin" valueType="num">
                                      <p:cBhvr>
                                        <p:cTn id="29" dur="1000"/>
                                        <p:tgtEl>
                                          <p:spTgt spid="32"/>
                                        </p:tgtEl>
                                        <p:attrNameLst>
                                          <p:attrName>ppt_y</p:attrName>
                                        </p:attrNameLst>
                                      </p:cBhvr>
                                      <p:tavLst>
                                        <p:tav tm="0">
                                          <p:val>
                                            <p:strVal val="ppt_y"/>
                                          </p:val>
                                        </p:tav>
                                        <p:tav tm="100000">
                                          <p:val>
                                            <p:strVal val="ppt_y+.1"/>
                                          </p:val>
                                        </p:tav>
                                      </p:tavLst>
                                    </p:anim>
                                    <p:set>
                                      <p:cBhvr>
                                        <p:cTn id="30" dur="1" fill="hold">
                                          <p:stCondLst>
                                            <p:cond delay="999"/>
                                          </p:stCondLst>
                                        </p:cTn>
                                        <p:tgtEl>
                                          <p:spTgt spid="3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heel(1)">
                                      <p:cBhvr>
                                        <p:cTn id="42" dur="20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xit" presetSubtype="0" fill="hold" grpId="1" nodeType="clickEffect">
                                  <p:stCondLst>
                                    <p:cond delay="0"/>
                                  </p:stCondLst>
                                  <p:childTnLst>
                                    <p:animEffect transition="out" filter="fade">
                                      <p:cBhvr>
                                        <p:cTn id="46" dur="1000"/>
                                        <p:tgtEl>
                                          <p:spTgt spid="15"/>
                                        </p:tgtEl>
                                      </p:cBhvr>
                                    </p:animEffect>
                                    <p:anim calcmode="lin" valueType="num">
                                      <p:cBhvr>
                                        <p:cTn id="47" dur="1000"/>
                                        <p:tgtEl>
                                          <p:spTgt spid="15"/>
                                        </p:tgtEl>
                                        <p:attrNameLst>
                                          <p:attrName>ppt_x</p:attrName>
                                        </p:attrNameLst>
                                      </p:cBhvr>
                                      <p:tavLst>
                                        <p:tav tm="0">
                                          <p:val>
                                            <p:strVal val="ppt_x"/>
                                          </p:val>
                                        </p:tav>
                                        <p:tav tm="100000">
                                          <p:val>
                                            <p:strVal val="ppt_x"/>
                                          </p:val>
                                        </p:tav>
                                      </p:tavLst>
                                    </p:anim>
                                    <p:anim calcmode="lin" valueType="num">
                                      <p:cBhvr>
                                        <p:cTn id="48" dur="1000"/>
                                        <p:tgtEl>
                                          <p:spTgt spid="15"/>
                                        </p:tgtEl>
                                        <p:attrNameLst>
                                          <p:attrName>ppt_y</p:attrName>
                                        </p:attrNameLst>
                                      </p:cBhvr>
                                      <p:tavLst>
                                        <p:tav tm="0">
                                          <p:val>
                                            <p:strVal val="ppt_y"/>
                                          </p:val>
                                        </p:tav>
                                        <p:tav tm="100000">
                                          <p:val>
                                            <p:strVal val="ppt_y+.1"/>
                                          </p:val>
                                        </p:tav>
                                      </p:tavLst>
                                    </p:anim>
                                    <p:set>
                                      <p:cBhvr>
                                        <p:cTn id="49" dur="1" fill="hold">
                                          <p:stCondLst>
                                            <p:cond delay="999"/>
                                          </p:stCondLst>
                                        </p:cTn>
                                        <p:tgtEl>
                                          <p:spTgt spid="15"/>
                                        </p:tgtEl>
                                        <p:attrNameLst>
                                          <p:attrName>style.visibility</p:attrName>
                                        </p:attrNameLst>
                                      </p:cBhvr>
                                      <p:to>
                                        <p:strVal val="hidden"/>
                                      </p:to>
                                    </p:set>
                                  </p:childTnLst>
                                </p:cTn>
                              </p:par>
                            </p:childTnLst>
                          </p:cTn>
                        </p:par>
                        <p:par>
                          <p:cTn id="50" fill="hold">
                            <p:stCondLst>
                              <p:cond delay="1000"/>
                            </p:stCondLst>
                            <p:childTnLst>
                              <p:par>
                                <p:cTn id="51" presetID="42" presetClass="exit" presetSubtype="0" fill="hold" grpId="1" nodeType="afterEffect">
                                  <p:stCondLst>
                                    <p:cond delay="0"/>
                                  </p:stCondLst>
                                  <p:childTnLst>
                                    <p:animEffect transition="out" filter="fade">
                                      <p:cBhvr>
                                        <p:cTn id="52" dur="1000"/>
                                        <p:tgtEl>
                                          <p:spTgt spid="20"/>
                                        </p:tgtEl>
                                      </p:cBhvr>
                                    </p:animEffect>
                                    <p:anim calcmode="lin" valueType="num">
                                      <p:cBhvr>
                                        <p:cTn id="53" dur="1000"/>
                                        <p:tgtEl>
                                          <p:spTgt spid="20"/>
                                        </p:tgtEl>
                                        <p:attrNameLst>
                                          <p:attrName>ppt_x</p:attrName>
                                        </p:attrNameLst>
                                      </p:cBhvr>
                                      <p:tavLst>
                                        <p:tav tm="0">
                                          <p:val>
                                            <p:strVal val="ppt_x"/>
                                          </p:val>
                                        </p:tav>
                                        <p:tav tm="100000">
                                          <p:val>
                                            <p:strVal val="ppt_x"/>
                                          </p:val>
                                        </p:tav>
                                      </p:tavLst>
                                    </p:anim>
                                    <p:anim calcmode="lin" valueType="num">
                                      <p:cBhvr>
                                        <p:cTn id="54" dur="1000"/>
                                        <p:tgtEl>
                                          <p:spTgt spid="20"/>
                                        </p:tgtEl>
                                        <p:attrNameLst>
                                          <p:attrName>ppt_y</p:attrName>
                                        </p:attrNameLst>
                                      </p:cBhvr>
                                      <p:tavLst>
                                        <p:tav tm="0">
                                          <p:val>
                                            <p:strVal val="ppt_y"/>
                                          </p:val>
                                        </p:tav>
                                        <p:tav tm="100000">
                                          <p:val>
                                            <p:strVal val="ppt_y+.1"/>
                                          </p:val>
                                        </p:tav>
                                      </p:tavLst>
                                    </p:anim>
                                    <p:set>
                                      <p:cBhvr>
                                        <p:cTn id="55" dur="1" fill="hold">
                                          <p:stCondLst>
                                            <p:cond delay="999"/>
                                          </p:stCondLst>
                                        </p:cTn>
                                        <p:tgtEl>
                                          <p:spTgt spid="20"/>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fade">
                                      <p:cBhvr>
                                        <p:cTn id="60" dur="1000"/>
                                        <p:tgtEl>
                                          <p:spTgt spid="25"/>
                                        </p:tgtEl>
                                      </p:cBhvr>
                                    </p:animEffect>
                                    <p:anim calcmode="lin" valueType="num">
                                      <p:cBhvr>
                                        <p:cTn id="61" dur="1000" fill="hold"/>
                                        <p:tgtEl>
                                          <p:spTgt spid="25"/>
                                        </p:tgtEl>
                                        <p:attrNameLst>
                                          <p:attrName>ppt_x</p:attrName>
                                        </p:attrNameLst>
                                      </p:cBhvr>
                                      <p:tavLst>
                                        <p:tav tm="0">
                                          <p:val>
                                            <p:strVal val="#ppt_x"/>
                                          </p:val>
                                        </p:tav>
                                        <p:tav tm="100000">
                                          <p:val>
                                            <p:strVal val="#ppt_x"/>
                                          </p:val>
                                        </p:tav>
                                      </p:tavLst>
                                    </p:anim>
                                    <p:anim calcmode="lin" valueType="num">
                                      <p:cBhvr>
                                        <p:cTn id="6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wheel(1)">
                                      <p:cBhvr>
                                        <p:cTn id="67" dur="20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42" presetClass="exit" presetSubtype="0" fill="hold" grpId="1" nodeType="clickEffect">
                                  <p:stCondLst>
                                    <p:cond delay="0"/>
                                  </p:stCondLst>
                                  <p:childTnLst>
                                    <p:animEffect transition="out" filter="fade">
                                      <p:cBhvr>
                                        <p:cTn id="71" dur="1000"/>
                                        <p:tgtEl>
                                          <p:spTgt spid="25"/>
                                        </p:tgtEl>
                                      </p:cBhvr>
                                    </p:animEffect>
                                    <p:anim calcmode="lin" valueType="num">
                                      <p:cBhvr>
                                        <p:cTn id="72" dur="1000"/>
                                        <p:tgtEl>
                                          <p:spTgt spid="25"/>
                                        </p:tgtEl>
                                        <p:attrNameLst>
                                          <p:attrName>ppt_x</p:attrName>
                                        </p:attrNameLst>
                                      </p:cBhvr>
                                      <p:tavLst>
                                        <p:tav tm="0">
                                          <p:val>
                                            <p:strVal val="ppt_x"/>
                                          </p:val>
                                        </p:tav>
                                        <p:tav tm="100000">
                                          <p:val>
                                            <p:strVal val="ppt_x"/>
                                          </p:val>
                                        </p:tav>
                                      </p:tavLst>
                                    </p:anim>
                                    <p:anim calcmode="lin" valueType="num">
                                      <p:cBhvr>
                                        <p:cTn id="73" dur="1000"/>
                                        <p:tgtEl>
                                          <p:spTgt spid="25"/>
                                        </p:tgtEl>
                                        <p:attrNameLst>
                                          <p:attrName>ppt_y</p:attrName>
                                        </p:attrNameLst>
                                      </p:cBhvr>
                                      <p:tavLst>
                                        <p:tav tm="0">
                                          <p:val>
                                            <p:strVal val="ppt_y"/>
                                          </p:val>
                                        </p:tav>
                                        <p:tav tm="100000">
                                          <p:val>
                                            <p:strVal val="ppt_y+.1"/>
                                          </p:val>
                                        </p:tav>
                                      </p:tavLst>
                                    </p:anim>
                                    <p:set>
                                      <p:cBhvr>
                                        <p:cTn id="74" dur="1" fill="hold">
                                          <p:stCondLst>
                                            <p:cond delay="999"/>
                                          </p:stCondLst>
                                        </p:cTn>
                                        <p:tgtEl>
                                          <p:spTgt spid="25"/>
                                        </p:tgtEl>
                                        <p:attrNameLst>
                                          <p:attrName>style.visibility</p:attrName>
                                        </p:attrNameLst>
                                      </p:cBhvr>
                                      <p:to>
                                        <p:strVal val="hidden"/>
                                      </p:to>
                                    </p:set>
                                  </p:childTnLst>
                                </p:cTn>
                              </p:par>
                            </p:childTnLst>
                          </p:cTn>
                        </p:par>
                        <p:par>
                          <p:cTn id="75" fill="hold">
                            <p:stCondLst>
                              <p:cond delay="1000"/>
                            </p:stCondLst>
                            <p:childTnLst>
                              <p:par>
                                <p:cTn id="76" presetID="42" presetClass="exit" presetSubtype="0" fill="hold" grpId="1" nodeType="afterEffect">
                                  <p:stCondLst>
                                    <p:cond delay="0"/>
                                  </p:stCondLst>
                                  <p:childTnLst>
                                    <p:animEffect transition="out" filter="fade">
                                      <p:cBhvr>
                                        <p:cTn id="77" dur="1000"/>
                                        <p:tgtEl>
                                          <p:spTgt spid="26"/>
                                        </p:tgtEl>
                                      </p:cBhvr>
                                    </p:animEffect>
                                    <p:anim calcmode="lin" valueType="num">
                                      <p:cBhvr>
                                        <p:cTn id="78" dur="1000"/>
                                        <p:tgtEl>
                                          <p:spTgt spid="26"/>
                                        </p:tgtEl>
                                        <p:attrNameLst>
                                          <p:attrName>ppt_x</p:attrName>
                                        </p:attrNameLst>
                                      </p:cBhvr>
                                      <p:tavLst>
                                        <p:tav tm="0">
                                          <p:val>
                                            <p:strVal val="ppt_x"/>
                                          </p:val>
                                        </p:tav>
                                        <p:tav tm="100000">
                                          <p:val>
                                            <p:strVal val="ppt_x"/>
                                          </p:val>
                                        </p:tav>
                                      </p:tavLst>
                                    </p:anim>
                                    <p:anim calcmode="lin" valueType="num">
                                      <p:cBhvr>
                                        <p:cTn id="79" dur="1000"/>
                                        <p:tgtEl>
                                          <p:spTgt spid="26"/>
                                        </p:tgtEl>
                                        <p:attrNameLst>
                                          <p:attrName>ppt_y</p:attrName>
                                        </p:attrNameLst>
                                      </p:cBhvr>
                                      <p:tavLst>
                                        <p:tav tm="0">
                                          <p:val>
                                            <p:strVal val="ppt_y"/>
                                          </p:val>
                                        </p:tav>
                                        <p:tav tm="100000">
                                          <p:val>
                                            <p:strVal val="ppt_y+.1"/>
                                          </p:val>
                                        </p:tav>
                                      </p:tavLst>
                                    </p:anim>
                                    <p:set>
                                      <p:cBhvr>
                                        <p:cTn id="80" dur="1" fill="hold">
                                          <p:stCondLst>
                                            <p:cond delay="999"/>
                                          </p:stCondLst>
                                        </p:cTn>
                                        <p:tgtEl>
                                          <p:spTgt spid="26"/>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animEffect transition="in" filter="fade">
                                      <p:cBhvr>
                                        <p:cTn id="85" dur="1000"/>
                                        <p:tgtEl>
                                          <p:spTgt spid="29"/>
                                        </p:tgtEl>
                                      </p:cBhvr>
                                    </p:animEffect>
                                    <p:anim calcmode="lin" valueType="num">
                                      <p:cBhvr>
                                        <p:cTn id="86" dur="1000" fill="hold"/>
                                        <p:tgtEl>
                                          <p:spTgt spid="29"/>
                                        </p:tgtEl>
                                        <p:attrNameLst>
                                          <p:attrName>ppt_x</p:attrName>
                                        </p:attrNameLst>
                                      </p:cBhvr>
                                      <p:tavLst>
                                        <p:tav tm="0">
                                          <p:val>
                                            <p:strVal val="#ppt_x"/>
                                          </p:val>
                                        </p:tav>
                                        <p:tav tm="100000">
                                          <p:val>
                                            <p:strVal val="#ppt_x"/>
                                          </p:val>
                                        </p:tav>
                                      </p:tavLst>
                                    </p:anim>
                                    <p:anim calcmode="lin" valueType="num">
                                      <p:cBhvr>
                                        <p:cTn id="87"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grpId="0"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wheel(1)">
                                      <p:cBhvr>
                                        <p:cTn id="92" dur="2000"/>
                                        <p:tgtEl>
                                          <p:spTgt spid="30"/>
                                        </p:tgtEl>
                                      </p:cBhvr>
                                    </p:animEffect>
                                  </p:childTnLst>
                                </p:cTn>
                              </p:par>
                            </p:childTnLst>
                          </p:cTn>
                        </p:par>
                      </p:childTnLst>
                    </p:cTn>
                  </p:par>
                  <p:par>
                    <p:cTn id="93" fill="hold">
                      <p:stCondLst>
                        <p:cond delay="indefinite"/>
                      </p:stCondLst>
                      <p:childTnLst>
                        <p:par>
                          <p:cTn id="94" fill="hold">
                            <p:stCondLst>
                              <p:cond delay="0"/>
                            </p:stCondLst>
                            <p:childTnLst>
                              <p:par>
                                <p:cTn id="95" presetID="42" presetClass="exit" presetSubtype="0" fill="hold" grpId="1" nodeType="clickEffect">
                                  <p:stCondLst>
                                    <p:cond delay="0"/>
                                  </p:stCondLst>
                                  <p:childTnLst>
                                    <p:animEffect transition="out" filter="fade">
                                      <p:cBhvr>
                                        <p:cTn id="96" dur="1000"/>
                                        <p:tgtEl>
                                          <p:spTgt spid="29"/>
                                        </p:tgtEl>
                                      </p:cBhvr>
                                    </p:animEffect>
                                    <p:anim calcmode="lin" valueType="num">
                                      <p:cBhvr>
                                        <p:cTn id="97" dur="1000"/>
                                        <p:tgtEl>
                                          <p:spTgt spid="29"/>
                                        </p:tgtEl>
                                        <p:attrNameLst>
                                          <p:attrName>ppt_x</p:attrName>
                                        </p:attrNameLst>
                                      </p:cBhvr>
                                      <p:tavLst>
                                        <p:tav tm="0">
                                          <p:val>
                                            <p:strVal val="ppt_x"/>
                                          </p:val>
                                        </p:tav>
                                        <p:tav tm="100000">
                                          <p:val>
                                            <p:strVal val="ppt_x"/>
                                          </p:val>
                                        </p:tav>
                                      </p:tavLst>
                                    </p:anim>
                                    <p:anim calcmode="lin" valueType="num">
                                      <p:cBhvr>
                                        <p:cTn id="98" dur="1000"/>
                                        <p:tgtEl>
                                          <p:spTgt spid="29"/>
                                        </p:tgtEl>
                                        <p:attrNameLst>
                                          <p:attrName>ppt_y</p:attrName>
                                        </p:attrNameLst>
                                      </p:cBhvr>
                                      <p:tavLst>
                                        <p:tav tm="0">
                                          <p:val>
                                            <p:strVal val="ppt_y"/>
                                          </p:val>
                                        </p:tav>
                                        <p:tav tm="100000">
                                          <p:val>
                                            <p:strVal val="ppt_y+.1"/>
                                          </p:val>
                                        </p:tav>
                                      </p:tavLst>
                                    </p:anim>
                                    <p:set>
                                      <p:cBhvr>
                                        <p:cTn id="99" dur="1" fill="hold">
                                          <p:stCondLst>
                                            <p:cond delay="999"/>
                                          </p:stCondLst>
                                        </p:cTn>
                                        <p:tgtEl>
                                          <p:spTgt spid="29"/>
                                        </p:tgtEl>
                                        <p:attrNameLst>
                                          <p:attrName>style.visibility</p:attrName>
                                        </p:attrNameLst>
                                      </p:cBhvr>
                                      <p:to>
                                        <p:strVal val="hidden"/>
                                      </p:to>
                                    </p:set>
                                  </p:childTnLst>
                                </p:cTn>
                              </p:par>
                            </p:childTnLst>
                          </p:cTn>
                        </p:par>
                        <p:par>
                          <p:cTn id="100" fill="hold">
                            <p:stCondLst>
                              <p:cond delay="1000"/>
                            </p:stCondLst>
                            <p:childTnLst>
                              <p:par>
                                <p:cTn id="101" presetID="42" presetClass="exit" presetSubtype="0" fill="hold" grpId="1" nodeType="afterEffect">
                                  <p:stCondLst>
                                    <p:cond delay="0"/>
                                  </p:stCondLst>
                                  <p:childTnLst>
                                    <p:animEffect transition="out" filter="fade">
                                      <p:cBhvr>
                                        <p:cTn id="102" dur="1000"/>
                                        <p:tgtEl>
                                          <p:spTgt spid="30"/>
                                        </p:tgtEl>
                                      </p:cBhvr>
                                    </p:animEffect>
                                    <p:anim calcmode="lin" valueType="num">
                                      <p:cBhvr>
                                        <p:cTn id="103" dur="1000"/>
                                        <p:tgtEl>
                                          <p:spTgt spid="30"/>
                                        </p:tgtEl>
                                        <p:attrNameLst>
                                          <p:attrName>ppt_x</p:attrName>
                                        </p:attrNameLst>
                                      </p:cBhvr>
                                      <p:tavLst>
                                        <p:tav tm="0">
                                          <p:val>
                                            <p:strVal val="ppt_x"/>
                                          </p:val>
                                        </p:tav>
                                        <p:tav tm="100000">
                                          <p:val>
                                            <p:strVal val="ppt_x"/>
                                          </p:val>
                                        </p:tav>
                                      </p:tavLst>
                                    </p:anim>
                                    <p:anim calcmode="lin" valueType="num">
                                      <p:cBhvr>
                                        <p:cTn id="104" dur="1000"/>
                                        <p:tgtEl>
                                          <p:spTgt spid="30"/>
                                        </p:tgtEl>
                                        <p:attrNameLst>
                                          <p:attrName>ppt_y</p:attrName>
                                        </p:attrNameLst>
                                      </p:cBhvr>
                                      <p:tavLst>
                                        <p:tav tm="0">
                                          <p:val>
                                            <p:strVal val="ppt_y"/>
                                          </p:val>
                                        </p:tav>
                                        <p:tav tm="100000">
                                          <p:val>
                                            <p:strVal val="ppt_y+.1"/>
                                          </p:val>
                                        </p:tav>
                                      </p:tavLst>
                                    </p:anim>
                                    <p:set>
                                      <p:cBhvr>
                                        <p:cTn id="105" dur="1" fill="hold">
                                          <p:stCondLst>
                                            <p:cond delay="999"/>
                                          </p:stCondLst>
                                        </p:cTn>
                                        <p:tgtEl>
                                          <p:spTgt spid="30"/>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31"/>
                                        </p:tgtEl>
                                        <p:attrNameLst>
                                          <p:attrName>style.visibility</p:attrName>
                                        </p:attrNameLst>
                                      </p:cBhvr>
                                      <p:to>
                                        <p:strVal val="visible"/>
                                      </p:to>
                                    </p:set>
                                    <p:animEffect transition="in" filter="fade">
                                      <p:cBhvr>
                                        <p:cTn id="110" dur="1000"/>
                                        <p:tgtEl>
                                          <p:spTgt spid="31"/>
                                        </p:tgtEl>
                                      </p:cBhvr>
                                    </p:animEffect>
                                    <p:anim calcmode="lin" valueType="num">
                                      <p:cBhvr>
                                        <p:cTn id="111" dur="1000" fill="hold"/>
                                        <p:tgtEl>
                                          <p:spTgt spid="31"/>
                                        </p:tgtEl>
                                        <p:attrNameLst>
                                          <p:attrName>ppt_x</p:attrName>
                                        </p:attrNameLst>
                                      </p:cBhvr>
                                      <p:tavLst>
                                        <p:tav tm="0">
                                          <p:val>
                                            <p:strVal val="#ppt_x"/>
                                          </p:val>
                                        </p:tav>
                                        <p:tav tm="100000">
                                          <p:val>
                                            <p:strVal val="#ppt_x"/>
                                          </p:val>
                                        </p:tav>
                                      </p:tavLst>
                                    </p:anim>
                                    <p:anim calcmode="lin" valueType="num">
                                      <p:cBhvr>
                                        <p:cTn id="112"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42" presetClass="exit" presetSubtype="0" fill="hold" grpId="1" nodeType="clickEffect">
                                  <p:stCondLst>
                                    <p:cond delay="0"/>
                                  </p:stCondLst>
                                  <p:childTnLst>
                                    <p:animEffect transition="out" filter="fade">
                                      <p:cBhvr>
                                        <p:cTn id="116" dur="1000"/>
                                        <p:tgtEl>
                                          <p:spTgt spid="31"/>
                                        </p:tgtEl>
                                      </p:cBhvr>
                                    </p:animEffect>
                                    <p:anim calcmode="lin" valueType="num">
                                      <p:cBhvr>
                                        <p:cTn id="117" dur="1000"/>
                                        <p:tgtEl>
                                          <p:spTgt spid="31"/>
                                        </p:tgtEl>
                                        <p:attrNameLst>
                                          <p:attrName>ppt_x</p:attrName>
                                        </p:attrNameLst>
                                      </p:cBhvr>
                                      <p:tavLst>
                                        <p:tav tm="0">
                                          <p:val>
                                            <p:strVal val="ppt_x"/>
                                          </p:val>
                                        </p:tav>
                                        <p:tav tm="100000">
                                          <p:val>
                                            <p:strVal val="ppt_x"/>
                                          </p:val>
                                        </p:tav>
                                      </p:tavLst>
                                    </p:anim>
                                    <p:anim calcmode="lin" valueType="num">
                                      <p:cBhvr>
                                        <p:cTn id="118" dur="1000"/>
                                        <p:tgtEl>
                                          <p:spTgt spid="31"/>
                                        </p:tgtEl>
                                        <p:attrNameLst>
                                          <p:attrName>ppt_y</p:attrName>
                                        </p:attrNameLst>
                                      </p:cBhvr>
                                      <p:tavLst>
                                        <p:tav tm="0">
                                          <p:val>
                                            <p:strVal val="ppt_y"/>
                                          </p:val>
                                        </p:tav>
                                        <p:tav tm="100000">
                                          <p:val>
                                            <p:strVal val="ppt_y+.1"/>
                                          </p:val>
                                        </p:tav>
                                      </p:tavLst>
                                    </p:anim>
                                    <p:set>
                                      <p:cBhvr>
                                        <p:cTn id="119" dur="1" fill="hold">
                                          <p:stCondLst>
                                            <p:cond delay="999"/>
                                          </p:stCondLst>
                                        </p:cTn>
                                        <p:tgtEl>
                                          <p:spTgt spid="31"/>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nodeType="clickEffect">
                                  <p:stCondLst>
                                    <p:cond delay="0"/>
                                  </p:stCondLst>
                                  <p:childTnLst>
                                    <p:set>
                                      <p:cBhvr>
                                        <p:cTn id="123" dur="1" fill="hold">
                                          <p:stCondLst>
                                            <p:cond delay="0"/>
                                          </p:stCondLst>
                                        </p:cTn>
                                        <p:tgtEl>
                                          <p:spTgt spid="6">
                                            <p:txEl>
                                              <p:pRg st="0" end="0"/>
                                            </p:txEl>
                                          </p:spTgt>
                                        </p:tgtEl>
                                        <p:attrNameLst>
                                          <p:attrName>style.visibility</p:attrName>
                                        </p:attrNameLst>
                                      </p:cBhvr>
                                      <p:to>
                                        <p:strVal val="visible"/>
                                      </p:to>
                                    </p:set>
                                    <p:animEffect transition="in" filter="fade">
                                      <p:cBhvr>
                                        <p:cTn id="124" dur="1000"/>
                                        <p:tgtEl>
                                          <p:spTgt spid="6">
                                            <p:txEl>
                                              <p:pRg st="0" end="0"/>
                                            </p:txEl>
                                          </p:spTgt>
                                        </p:tgtEl>
                                      </p:cBhvr>
                                    </p:animEffect>
                                    <p:anim calcmode="lin" valueType="num">
                                      <p:cBhvr>
                                        <p:cTn id="12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27" fill="hold">
                            <p:stCondLst>
                              <p:cond delay="1000"/>
                            </p:stCondLst>
                            <p:childTnLst>
                              <p:par>
                                <p:cTn id="128" presetID="42" presetClass="entr" presetSubtype="0" fill="hold" nodeType="afterEffect">
                                  <p:stCondLst>
                                    <p:cond delay="0"/>
                                  </p:stCondLst>
                                  <p:childTnLst>
                                    <p:set>
                                      <p:cBhvr>
                                        <p:cTn id="129" dur="1" fill="hold">
                                          <p:stCondLst>
                                            <p:cond delay="0"/>
                                          </p:stCondLst>
                                        </p:cTn>
                                        <p:tgtEl>
                                          <p:spTgt spid="6">
                                            <p:txEl>
                                              <p:pRg st="1" end="1"/>
                                            </p:txEl>
                                          </p:spTgt>
                                        </p:tgtEl>
                                        <p:attrNameLst>
                                          <p:attrName>style.visibility</p:attrName>
                                        </p:attrNameLst>
                                      </p:cBhvr>
                                      <p:to>
                                        <p:strVal val="visible"/>
                                      </p:to>
                                    </p:set>
                                    <p:animEffect transition="in" filter="fade">
                                      <p:cBhvr>
                                        <p:cTn id="130" dur="1000"/>
                                        <p:tgtEl>
                                          <p:spTgt spid="6">
                                            <p:txEl>
                                              <p:pRg st="1" end="1"/>
                                            </p:txEl>
                                          </p:spTgt>
                                        </p:tgtEl>
                                      </p:cBhvr>
                                    </p:animEffect>
                                    <p:anim calcmode="lin" valueType="num">
                                      <p:cBhvr>
                                        <p:cTn id="13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3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133" fill="hold">
                            <p:stCondLst>
                              <p:cond delay="2000"/>
                            </p:stCondLst>
                            <p:childTnLst>
                              <p:par>
                                <p:cTn id="134" presetID="42" presetClass="entr" presetSubtype="0" fill="hold" nodeType="afterEffect">
                                  <p:stCondLst>
                                    <p:cond delay="0"/>
                                  </p:stCondLst>
                                  <p:childTnLst>
                                    <p:set>
                                      <p:cBhvr>
                                        <p:cTn id="135" dur="1" fill="hold">
                                          <p:stCondLst>
                                            <p:cond delay="0"/>
                                          </p:stCondLst>
                                        </p:cTn>
                                        <p:tgtEl>
                                          <p:spTgt spid="6">
                                            <p:txEl>
                                              <p:pRg st="2" end="2"/>
                                            </p:txEl>
                                          </p:spTgt>
                                        </p:tgtEl>
                                        <p:attrNameLst>
                                          <p:attrName>style.visibility</p:attrName>
                                        </p:attrNameLst>
                                      </p:cBhvr>
                                      <p:to>
                                        <p:strVal val="visible"/>
                                      </p:to>
                                    </p:set>
                                    <p:animEffect transition="in" filter="fade">
                                      <p:cBhvr>
                                        <p:cTn id="136" dur="1000"/>
                                        <p:tgtEl>
                                          <p:spTgt spid="6">
                                            <p:txEl>
                                              <p:pRg st="2" end="2"/>
                                            </p:txEl>
                                          </p:spTgt>
                                        </p:tgtEl>
                                      </p:cBhvr>
                                    </p:animEffect>
                                    <p:anim calcmode="lin" valueType="num">
                                      <p:cBhvr>
                                        <p:cTn id="137"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38"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139" fill="hold">
                            <p:stCondLst>
                              <p:cond delay="3000"/>
                            </p:stCondLst>
                            <p:childTnLst>
                              <p:par>
                                <p:cTn id="140" presetID="42" presetClass="entr" presetSubtype="0" fill="hold" nodeType="afterEffect">
                                  <p:stCondLst>
                                    <p:cond delay="0"/>
                                  </p:stCondLst>
                                  <p:childTnLst>
                                    <p:set>
                                      <p:cBhvr>
                                        <p:cTn id="141" dur="1" fill="hold">
                                          <p:stCondLst>
                                            <p:cond delay="0"/>
                                          </p:stCondLst>
                                        </p:cTn>
                                        <p:tgtEl>
                                          <p:spTgt spid="6">
                                            <p:txEl>
                                              <p:pRg st="3" end="3"/>
                                            </p:txEl>
                                          </p:spTgt>
                                        </p:tgtEl>
                                        <p:attrNameLst>
                                          <p:attrName>style.visibility</p:attrName>
                                        </p:attrNameLst>
                                      </p:cBhvr>
                                      <p:to>
                                        <p:strVal val="visible"/>
                                      </p:to>
                                    </p:set>
                                    <p:animEffect transition="in" filter="fade">
                                      <p:cBhvr>
                                        <p:cTn id="142" dur="1000"/>
                                        <p:tgtEl>
                                          <p:spTgt spid="6">
                                            <p:txEl>
                                              <p:pRg st="3" end="3"/>
                                            </p:txEl>
                                          </p:spTgt>
                                        </p:tgtEl>
                                      </p:cBhvr>
                                    </p:animEffect>
                                    <p:anim calcmode="lin" valueType="num">
                                      <p:cBhvr>
                                        <p:cTn id="14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145" fill="hold">
                            <p:stCondLst>
                              <p:cond delay="4000"/>
                            </p:stCondLst>
                            <p:childTnLst>
                              <p:par>
                                <p:cTn id="146" presetID="6" presetClass="entr" presetSubtype="16" fill="hold" grpId="0" nodeType="afterEffect">
                                  <p:stCondLst>
                                    <p:cond delay="0"/>
                                  </p:stCondLst>
                                  <p:childTnLst>
                                    <p:set>
                                      <p:cBhvr>
                                        <p:cTn id="147" dur="1" fill="hold">
                                          <p:stCondLst>
                                            <p:cond delay="0"/>
                                          </p:stCondLst>
                                        </p:cTn>
                                        <p:tgtEl>
                                          <p:spTgt spid="9"/>
                                        </p:tgtEl>
                                        <p:attrNameLst>
                                          <p:attrName>style.visibility</p:attrName>
                                        </p:attrNameLst>
                                      </p:cBhvr>
                                      <p:to>
                                        <p:strVal val="visible"/>
                                      </p:to>
                                    </p:set>
                                    <p:animEffect transition="in" filter="circle(in)">
                                      <p:cBhvr>
                                        <p:cTn id="148" dur="2000"/>
                                        <p:tgtEl>
                                          <p:spTgt spid="9"/>
                                        </p:tgtEl>
                                      </p:cBhvr>
                                    </p:animEffect>
                                  </p:childTnLst>
                                </p:cTn>
                              </p:par>
                            </p:childTnLst>
                          </p:cTn>
                        </p:par>
                        <p:par>
                          <p:cTn id="149" fill="hold">
                            <p:stCondLst>
                              <p:cond delay="6000"/>
                            </p:stCondLst>
                            <p:childTnLst>
                              <p:par>
                                <p:cTn id="150" presetID="21" presetClass="entr" presetSubtype="1" fill="hold" grpId="0" nodeType="afterEffect">
                                  <p:stCondLst>
                                    <p:cond delay="0"/>
                                  </p:stCondLst>
                                  <p:childTnLst>
                                    <p:set>
                                      <p:cBhvr>
                                        <p:cTn id="151" dur="1" fill="hold">
                                          <p:stCondLst>
                                            <p:cond delay="0"/>
                                          </p:stCondLst>
                                        </p:cTn>
                                        <p:tgtEl>
                                          <p:spTgt spid="7"/>
                                        </p:tgtEl>
                                        <p:attrNameLst>
                                          <p:attrName>style.visibility</p:attrName>
                                        </p:attrNameLst>
                                      </p:cBhvr>
                                      <p:to>
                                        <p:strVal val="visible"/>
                                      </p:to>
                                    </p:set>
                                    <p:animEffect transition="in" filter="wheel(1)">
                                      <p:cBhvr>
                                        <p:cTn id="152" dur="2000"/>
                                        <p:tgtEl>
                                          <p:spTgt spid="7"/>
                                        </p:tgtEl>
                                      </p:cBhvr>
                                    </p:animEffect>
                                  </p:childTnLst>
                                </p:cTn>
                              </p:par>
                            </p:childTnLst>
                          </p:cTn>
                        </p:par>
                      </p:childTnLst>
                    </p:cTn>
                  </p:par>
                  <p:par>
                    <p:cTn id="153" fill="hold">
                      <p:stCondLst>
                        <p:cond delay="indefinite"/>
                      </p:stCondLst>
                      <p:childTnLst>
                        <p:par>
                          <p:cTn id="154" fill="hold">
                            <p:stCondLst>
                              <p:cond delay="0"/>
                            </p:stCondLst>
                            <p:childTnLst>
                              <p:par>
                                <p:cTn id="155" presetID="6" presetClass="entr" presetSubtype="32" fill="hold" grpId="0" nodeType="clickEffect">
                                  <p:stCondLst>
                                    <p:cond delay="0"/>
                                  </p:stCondLst>
                                  <p:childTnLst>
                                    <p:set>
                                      <p:cBhvr>
                                        <p:cTn id="156" dur="1" fill="hold">
                                          <p:stCondLst>
                                            <p:cond delay="0"/>
                                          </p:stCondLst>
                                        </p:cTn>
                                        <p:tgtEl>
                                          <p:spTgt spid="4"/>
                                        </p:tgtEl>
                                        <p:attrNameLst>
                                          <p:attrName>style.visibility</p:attrName>
                                        </p:attrNameLst>
                                      </p:cBhvr>
                                      <p:to>
                                        <p:strVal val="visible"/>
                                      </p:to>
                                    </p:set>
                                    <p:animEffect transition="in" filter="circle(out)">
                                      <p:cBhvr>
                                        <p:cTn id="157" dur="2000"/>
                                        <p:tgtEl>
                                          <p:spTgt spid="4"/>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nodeType="clickEffect">
                                  <p:stCondLst>
                                    <p:cond delay="0"/>
                                  </p:stCondLst>
                                  <p:childTnLst>
                                    <p:set>
                                      <p:cBhvr>
                                        <p:cTn id="161" dur="1" fill="hold">
                                          <p:stCondLst>
                                            <p:cond delay="0"/>
                                          </p:stCondLst>
                                        </p:cTn>
                                        <p:tgtEl>
                                          <p:spTgt spid="6">
                                            <p:txEl>
                                              <p:pRg st="4" end="4"/>
                                            </p:txEl>
                                          </p:spTgt>
                                        </p:tgtEl>
                                        <p:attrNameLst>
                                          <p:attrName>style.visibility</p:attrName>
                                        </p:attrNameLst>
                                      </p:cBhvr>
                                      <p:to>
                                        <p:strVal val="visible"/>
                                      </p:to>
                                    </p:set>
                                    <p:animEffect transition="in" filter="barn(inVertical)">
                                      <p:cBhvr>
                                        <p:cTn id="162" dur="500"/>
                                        <p:tgtEl>
                                          <p:spTgt spid="6">
                                            <p:txEl>
                                              <p:pRg st="4" end="4"/>
                                            </p:txEl>
                                          </p:spTgt>
                                        </p:tgtEl>
                                      </p:cBhvr>
                                    </p:animEffect>
                                  </p:childTnLst>
                                </p:cTn>
                              </p:par>
                            </p:childTnLst>
                          </p:cTn>
                        </p:par>
                      </p:childTnLst>
                    </p:cTn>
                  </p:par>
                  <p:par>
                    <p:cTn id="163" fill="hold">
                      <p:stCondLst>
                        <p:cond delay="indefinite"/>
                      </p:stCondLst>
                      <p:childTnLst>
                        <p:par>
                          <p:cTn id="164" fill="hold">
                            <p:stCondLst>
                              <p:cond delay="0"/>
                            </p:stCondLst>
                            <p:childTnLst>
                              <p:par>
                                <p:cTn id="165" presetID="42" presetClass="entr" presetSubtype="0" fill="hold" nodeType="clickEffect">
                                  <p:stCondLst>
                                    <p:cond delay="0"/>
                                  </p:stCondLst>
                                  <p:childTnLst>
                                    <p:set>
                                      <p:cBhvr>
                                        <p:cTn id="166" dur="1" fill="hold">
                                          <p:stCondLst>
                                            <p:cond delay="0"/>
                                          </p:stCondLst>
                                        </p:cTn>
                                        <p:tgtEl>
                                          <p:spTgt spid="6">
                                            <p:txEl>
                                              <p:pRg st="5" end="5"/>
                                            </p:txEl>
                                          </p:spTgt>
                                        </p:tgtEl>
                                        <p:attrNameLst>
                                          <p:attrName>style.visibility</p:attrName>
                                        </p:attrNameLst>
                                      </p:cBhvr>
                                      <p:to>
                                        <p:strVal val="visible"/>
                                      </p:to>
                                    </p:set>
                                    <p:animEffect transition="in" filter="fade">
                                      <p:cBhvr>
                                        <p:cTn id="167" dur="1000"/>
                                        <p:tgtEl>
                                          <p:spTgt spid="6">
                                            <p:txEl>
                                              <p:pRg st="5" end="5"/>
                                            </p:txEl>
                                          </p:spTgt>
                                        </p:tgtEl>
                                      </p:cBhvr>
                                    </p:animEffect>
                                    <p:anim calcmode="lin" valueType="num">
                                      <p:cBhvr>
                                        <p:cTn id="16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69"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0" fill="hold">
                      <p:stCondLst>
                        <p:cond delay="indefinite"/>
                      </p:stCondLst>
                      <p:childTnLst>
                        <p:par>
                          <p:cTn id="171" fill="hold">
                            <p:stCondLst>
                              <p:cond delay="0"/>
                            </p:stCondLst>
                            <p:childTnLst>
                              <p:par>
                                <p:cTn id="172" presetID="42" presetClass="exit" presetSubtype="0" fill="hold" grpId="1" nodeType="clickEffect">
                                  <p:stCondLst>
                                    <p:cond delay="0"/>
                                  </p:stCondLst>
                                  <p:childTnLst>
                                    <p:animEffect transition="out" filter="fade">
                                      <p:cBhvr>
                                        <p:cTn id="173" dur="1000"/>
                                        <p:tgtEl>
                                          <p:spTgt spid="4"/>
                                        </p:tgtEl>
                                      </p:cBhvr>
                                    </p:animEffect>
                                    <p:anim calcmode="lin" valueType="num">
                                      <p:cBhvr>
                                        <p:cTn id="174" dur="1000"/>
                                        <p:tgtEl>
                                          <p:spTgt spid="4"/>
                                        </p:tgtEl>
                                        <p:attrNameLst>
                                          <p:attrName>ppt_x</p:attrName>
                                        </p:attrNameLst>
                                      </p:cBhvr>
                                      <p:tavLst>
                                        <p:tav tm="0">
                                          <p:val>
                                            <p:strVal val="ppt_x"/>
                                          </p:val>
                                        </p:tav>
                                        <p:tav tm="100000">
                                          <p:val>
                                            <p:strVal val="ppt_x"/>
                                          </p:val>
                                        </p:tav>
                                      </p:tavLst>
                                    </p:anim>
                                    <p:anim calcmode="lin" valueType="num">
                                      <p:cBhvr>
                                        <p:cTn id="175" dur="1000"/>
                                        <p:tgtEl>
                                          <p:spTgt spid="4"/>
                                        </p:tgtEl>
                                        <p:attrNameLst>
                                          <p:attrName>ppt_y</p:attrName>
                                        </p:attrNameLst>
                                      </p:cBhvr>
                                      <p:tavLst>
                                        <p:tav tm="0">
                                          <p:val>
                                            <p:strVal val="ppt_y"/>
                                          </p:val>
                                        </p:tav>
                                        <p:tav tm="100000">
                                          <p:val>
                                            <p:strVal val="ppt_y+.1"/>
                                          </p:val>
                                        </p:tav>
                                      </p:tavLst>
                                    </p:anim>
                                    <p:set>
                                      <p:cBhvr>
                                        <p:cTn id="176" dur="1" fill="hold">
                                          <p:stCondLst>
                                            <p:cond delay="999"/>
                                          </p:stCondLst>
                                        </p:cTn>
                                        <p:tgtEl>
                                          <p:spTgt spid="4"/>
                                        </p:tgtEl>
                                        <p:attrNameLst>
                                          <p:attrName>style.visibility</p:attrName>
                                        </p:attrNameLst>
                                      </p:cBhvr>
                                      <p:to>
                                        <p:strVal val="hidden"/>
                                      </p:to>
                                    </p:set>
                                  </p:childTnLst>
                                </p:cTn>
                              </p:par>
                            </p:childTnLst>
                          </p:cTn>
                        </p:par>
                      </p:childTnLst>
                    </p:cTn>
                  </p:par>
                  <p:par>
                    <p:cTn id="177" fill="hold">
                      <p:stCondLst>
                        <p:cond delay="indefinite"/>
                      </p:stCondLst>
                      <p:childTnLst>
                        <p:par>
                          <p:cTn id="178" fill="hold">
                            <p:stCondLst>
                              <p:cond delay="0"/>
                            </p:stCondLst>
                            <p:childTnLst>
                              <p:par>
                                <p:cTn id="179" presetID="6" presetClass="entr" presetSubtype="32" fill="hold" grpId="0" nodeType="clickEffect">
                                  <p:stCondLst>
                                    <p:cond delay="0"/>
                                  </p:stCondLst>
                                  <p:childTnLst>
                                    <p:set>
                                      <p:cBhvr>
                                        <p:cTn id="180" dur="1" fill="hold">
                                          <p:stCondLst>
                                            <p:cond delay="0"/>
                                          </p:stCondLst>
                                        </p:cTn>
                                        <p:tgtEl>
                                          <p:spTgt spid="22"/>
                                        </p:tgtEl>
                                        <p:attrNameLst>
                                          <p:attrName>style.visibility</p:attrName>
                                        </p:attrNameLst>
                                      </p:cBhvr>
                                      <p:to>
                                        <p:strVal val="visible"/>
                                      </p:to>
                                    </p:set>
                                    <p:animEffect transition="in" filter="circle(out)">
                                      <p:cBhvr>
                                        <p:cTn id="181" dur="2000"/>
                                        <p:tgtEl>
                                          <p:spTgt spid="22"/>
                                        </p:tgtEl>
                                      </p:cBhvr>
                                    </p:animEffect>
                                  </p:childTnLst>
                                </p:cTn>
                              </p:par>
                            </p:childTnLst>
                          </p:cTn>
                        </p:par>
                      </p:childTnLst>
                    </p:cTn>
                  </p:par>
                  <p:par>
                    <p:cTn id="182" fill="hold">
                      <p:stCondLst>
                        <p:cond delay="indefinite"/>
                      </p:stCondLst>
                      <p:childTnLst>
                        <p:par>
                          <p:cTn id="183" fill="hold">
                            <p:stCondLst>
                              <p:cond delay="0"/>
                            </p:stCondLst>
                            <p:childTnLst>
                              <p:par>
                                <p:cTn id="184" presetID="16" presetClass="entr" presetSubtype="21" fill="hold" nodeType="clickEffect">
                                  <p:stCondLst>
                                    <p:cond delay="0"/>
                                  </p:stCondLst>
                                  <p:childTnLst>
                                    <p:set>
                                      <p:cBhvr>
                                        <p:cTn id="185" dur="1" fill="hold">
                                          <p:stCondLst>
                                            <p:cond delay="0"/>
                                          </p:stCondLst>
                                        </p:cTn>
                                        <p:tgtEl>
                                          <p:spTgt spid="6">
                                            <p:txEl>
                                              <p:pRg st="6" end="6"/>
                                            </p:txEl>
                                          </p:spTgt>
                                        </p:tgtEl>
                                        <p:attrNameLst>
                                          <p:attrName>style.visibility</p:attrName>
                                        </p:attrNameLst>
                                      </p:cBhvr>
                                      <p:to>
                                        <p:strVal val="visible"/>
                                      </p:to>
                                    </p:set>
                                    <p:animEffect transition="in" filter="barn(inVertical)">
                                      <p:cBhvr>
                                        <p:cTn id="186" dur="500"/>
                                        <p:tgtEl>
                                          <p:spTgt spid="6">
                                            <p:txEl>
                                              <p:pRg st="6" end="6"/>
                                            </p:txEl>
                                          </p:spTgt>
                                        </p:tgtEl>
                                      </p:cBhvr>
                                    </p:animEffect>
                                  </p:childTnLst>
                                </p:cTn>
                              </p:par>
                            </p:childTnLst>
                          </p:cTn>
                        </p:par>
                      </p:childTnLst>
                    </p:cTn>
                  </p:par>
                  <p:par>
                    <p:cTn id="187" fill="hold">
                      <p:stCondLst>
                        <p:cond delay="indefinite"/>
                      </p:stCondLst>
                      <p:childTnLst>
                        <p:par>
                          <p:cTn id="188" fill="hold">
                            <p:stCondLst>
                              <p:cond delay="0"/>
                            </p:stCondLst>
                            <p:childTnLst>
                              <p:par>
                                <p:cTn id="189" presetID="42" presetClass="entr" presetSubtype="0" fill="hold" nodeType="clickEffect">
                                  <p:stCondLst>
                                    <p:cond delay="0"/>
                                  </p:stCondLst>
                                  <p:childTnLst>
                                    <p:set>
                                      <p:cBhvr>
                                        <p:cTn id="190" dur="1" fill="hold">
                                          <p:stCondLst>
                                            <p:cond delay="0"/>
                                          </p:stCondLst>
                                        </p:cTn>
                                        <p:tgtEl>
                                          <p:spTgt spid="6">
                                            <p:txEl>
                                              <p:pRg st="7" end="7"/>
                                            </p:txEl>
                                          </p:spTgt>
                                        </p:tgtEl>
                                        <p:attrNameLst>
                                          <p:attrName>style.visibility</p:attrName>
                                        </p:attrNameLst>
                                      </p:cBhvr>
                                      <p:to>
                                        <p:strVal val="visible"/>
                                      </p:to>
                                    </p:set>
                                    <p:animEffect transition="in" filter="fade">
                                      <p:cBhvr>
                                        <p:cTn id="191" dur="1000"/>
                                        <p:tgtEl>
                                          <p:spTgt spid="6">
                                            <p:txEl>
                                              <p:pRg st="7" end="7"/>
                                            </p:txEl>
                                          </p:spTgt>
                                        </p:tgtEl>
                                      </p:cBhvr>
                                    </p:animEffect>
                                    <p:anim calcmode="lin" valueType="num">
                                      <p:cBhvr>
                                        <p:cTn id="192"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193"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94" fill="hold">
                      <p:stCondLst>
                        <p:cond delay="indefinite"/>
                      </p:stCondLst>
                      <p:childTnLst>
                        <p:par>
                          <p:cTn id="195" fill="hold">
                            <p:stCondLst>
                              <p:cond delay="0"/>
                            </p:stCondLst>
                            <p:childTnLst>
                              <p:par>
                                <p:cTn id="196" presetID="42" presetClass="exit" presetSubtype="0" fill="hold" grpId="1" nodeType="clickEffect">
                                  <p:stCondLst>
                                    <p:cond delay="0"/>
                                  </p:stCondLst>
                                  <p:childTnLst>
                                    <p:animEffect transition="out" filter="fade">
                                      <p:cBhvr>
                                        <p:cTn id="197" dur="1000"/>
                                        <p:tgtEl>
                                          <p:spTgt spid="22"/>
                                        </p:tgtEl>
                                      </p:cBhvr>
                                    </p:animEffect>
                                    <p:anim calcmode="lin" valueType="num">
                                      <p:cBhvr>
                                        <p:cTn id="198" dur="1000"/>
                                        <p:tgtEl>
                                          <p:spTgt spid="22"/>
                                        </p:tgtEl>
                                        <p:attrNameLst>
                                          <p:attrName>ppt_x</p:attrName>
                                        </p:attrNameLst>
                                      </p:cBhvr>
                                      <p:tavLst>
                                        <p:tav tm="0">
                                          <p:val>
                                            <p:strVal val="ppt_x"/>
                                          </p:val>
                                        </p:tav>
                                        <p:tav tm="100000">
                                          <p:val>
                                            <p:strVal val="ppt_x"/>
                                          </p:val>
                                        </p:tav>
                                      </p:tavLst>
                                    </p:anim>
                                    <p:anim calcmode="lin" valueType="num">
                                      <p:cBhvr>
                                        <p:cTn id="199" dur="1000"/>
                                        <p:tgtEl>
                                          <p:spTgt spid="22"/>
                                        </p:tgtEl>
                                        <p:attrNameLst>
                                          <p:attrName>ppt_y</p:attrName>
                                        </p:attrNameLst>
                                      </p:cBhvr>
                                      <p:tavLst>
                                        <p:tav tm="0">
                                          <p:val>
                                            <p:strVal val="ppt_y"/>
                                          </p:val>
                                        </p:tav>
                                        <p:tav tm="100000">
                                          <p:val>
                                            <p:strVal val="ppt_y+.1"/>
                                          </p:val>
                                        </p:tav>
                                      </p:tavLst>
                                    </p:anim>
                                    <p:set>
                                      <p:cBhvr>
                                        <p:cTn id="200" dur="1" fill="hold">
                                          <p:stCondLst>
                                            <p:cond delay="999"/>
                                          </p:stCondLst>
                                        </p:cTn>
                                        <p:tgtEl>
                                          <p:spTgt spid="22"/>
                                        </p:tgtEl>
                                        <p:attrNameLst>
                                          <p:attrName>style.visibility</p:attrName>
                                        </p:attrNameLst>
                                      </p:cBhvr>
                                      <p:to>
                                        <p:strVal val="hidden"/>
                                      </p:to>
                                    </p:set>
                                  </p:childTnLst>
                                </p:cTn>
                              </p:par>
                            </p:childTnLst>
                          </p:cTn>
                        </p:par>
                      </p:childTnLst>
                    </p:cTn>
                  </p:par>
                  <p:par>
                    <p:cTn id="201" fill="hold">
                      <p:stCondLst>
                        <p:cond delay="indefinite"/>
                      </p:stCondLst>
                      <p:childTnLst>
                        <p:par>
                          <p:cTn id="202" fill="hold">
                            <p:stCondLst>
                              <p:cond delay="0"/>
                            </p:stCondLst>
                            <p:childTnLst>
                              <p:par>
                                <p:cTn id="203" presetID="42" presetClass="entr" presetSubtype="0" fill="hold" grpId="0" nodeType="clickEffect">
                                  <p:stCondLst>
                                    <p:cond delay="0"/>
                                  </p:stCondLst>
                                  <p:childTnLst>
                                    <p:set>
                                      <p:cBhvr>
                                        <p:cTn id="204" dur="1" fill="hold">
                                          <p:stCondLst>
                                            <p:cond delay="0"/>
                                          </p:stCondLst>
                                        </p:cTn>
                                        <p:tgtEl>
                                          <p:spTgt spid="11"/>
                                        </p:tgtEl>
                                        <p:attrNameLst>
                                          <p:attrName>style.visibility</p:attrName>
                                        </p:attrNameLst>
                                      </p:cBhvr>
                                      <p:to>
                                        <p:strVal val="visible"/>
                                      </p:to>
                                    </p:set>
                                    <p:animEffect transition="in" filter="fade">
                                      <p:cBhvr>
                                        <p:cTn id="205" dur="1000"/>
                                        <p:tgtEl>
                                          <p:spTgt spid="11"/>
                                        </p:tgtEl>
                                      </p:cBhvr>
                                    </p:animEffect>
                                    <p:anim calcmode="lin" valueType="num">
                                      <p:cBhvr>
                                        <p:cTn id="206" dur="1000" fill="hold"/>
                                        <p:tgtEl>
                                          <p:spTgt spid="11"/>
                                        </p:tgtEl>
                                        <p:attrNameLst>
                                          <p:attrName>ppt_x</p:attrName>
                                        </p:attrNameLst>
                                      </p:cBhvr>
                                      <p:tavLst>
                                        <p:tav tm="0">
                                          <p:val>
                                            <p:strVal val="#ppt_x"/>
                                          </p:val>
                                        </p:tav>
                                        <p:tav tm="100000">
                                          <p:val>
                                            <p:strVal val="#ppt_x"/>
                                          </p:val>
                                        </p:tav>
                                      </p:tavLst>
                                    </p:anim>
                                    <p:anim calcmode="lin" valueType="num">
                                      <p:cBhvr>
                                        <p:cTn id="20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08" fill="hold">
                      <p:stCondLst>
                        <p:cond delay="indefinite"/>
                      </p:stCondLst>
                      <p:childTnLst>
                        <p:par>
                          <p:cTn id="209" fill="hold">
                            <p:stCondLst>
                              <p:cond delay="0"/>
                            </p:stCondLst>
                            <p:childTnLst>
                              <p:par>
                                <p:cTn id="210" presetID="16" presetClass="entr" presetSubtype="21" fill="hold" nodeType="clickEffect">
                                  <p:stCondLst>
                                    <p:cond delay="0"/>
                                  </p:stCondLst>
                                  <p:childTnLst>
                                    <p:set>
                                      <p:cBhvr>
                                        <p:cTn id="211" dur="1" fill="hold">
                                          <p:stCondLst>
                                            <p:cond delay="0"/>
                                          </p:stCondLst>
                                        </p:cTn>
                                        <p:tgtEl>
                                          <p:spTgt spid="6">
                                            <p:txEl>
                                              <p:pRg st="8" end="8"/>
                                            </p:txEl>
                                          </p:spTgt>
                                        </p:tgtEl>
                                        <p:attrNameLst>
                                          <p:attrName>style.visibility</p:attrName>
                                        </p:attrNameLst>
                                      </p:cBhvr>
                                      <p:to>
                                        <p:strVal val="visible"/>
                                      </p:to>
                                    </p:set>
                                    <p:animEffect transition="in" filter="barn(inVertical)">
                                      <p:cBhvr>
                                        <p:cTn id="212" dur="500"/>
                                        <p:tgtEl>
                                          <p:spTgt spid="6">
                                            <p:txEl>
                                              <p:pRg st="8" end="8"/>
                                            </p:txEl>
                                          </p:spTgt>
                                        </p:tgtEl>
                                      </p:cBhvr>
                                    </p:animEffect>
                                  </p:childTnLst>
                                </p:cTn>
                              </p:par>
                            </p:childTnLst>
                          </p:cTn>
                        </p:par>
                      </p:childTnLst>
                    </p:cTn>
                  </p:par>
                  <p:par>
                    <p:cTn id="213" fill="hold">
                      <p:stCondLst>
                        <p:cond delay="indefinite"/>
                      </p:stCondLst>
                      <p:childTnLst>
                        <p:par>
                          <p:cTn id="214" fill="hold">
                            <p:stCondLst>
                              <p:cond delay="0"/>
                            </p:stCondLst>
                            <p:childTnLst>
                              <p:par>
                                <p:cTn id="215" presetID="42" presetClass="entr" presetSubtype="0" fill="hold" nodeType="clickEffect">
                                  <p:stCondLst>
                                    <p:cond delay="0"/>
                                  </p:stCondLst>
                                  <p:childTnLst>
                                    <p:set>
                                      <p:cBhvr>
                                        <p:cTn id="216" dur="1" fill="hold">
                                          <p:stCondLst>
                                            <p:cond delay="0"/>
                                          </p:stCondLst>
                                        </p:cTn>
                                        <p:tgtEl>
                                          <p:spTgt spid="6">
                                            <p:txEl>
                                              <p:pRg st="9" end="9"/>
                                            </p:txEl>
                                          </p:spTgt>
                                        </p:tgtEl>
                                        <p:attrNameLst>
                                          <p:attrName>style.visibility</p:attrName>
                                        </p:attrNameLst>
                                      </p:cBhvr>
                                      <p:to>
                                        <p:strVal val="visible"/>
                                      </p:to>
                                    </p:set>
                                    <p:animEffect transition="in" filter="fade">
                                      <p:cBhvr>
                                        <p:cTn id="217" dur="1000"/>
                                        <p:tgtEl>
                                          <p:spTgt spid="6">
                                            <p:txEl>
                                              <p:pRg st="9" end="9"/>
                                            </p:txEl>
                                          </p:spTgt>
                                        </p:tgtEl>
                                      </p:cBhvr>
                                    </p:animEffect>
                                    <p:anim calcmode="lin" valueType="num">
                                      <p:cBhvr>
                                        <p:cTn id="218"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219"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20" fill="hold">
                      <p:stCondLst>
                        <p:cond delay="indefinite"/>
                      </p:stCondLst>
                      <p:childTnLst>
                        <p:par>
                          <p:cTn id="221" fill="hold">
                            <p:stCondLst>
                              <p:cond delay="0"/>
                            </p:stCondLst>
                            <p:childTnLst>
                              <p:par>
                                <p:cTn id="222" presetID="42" presetClass="exit" presetSubtype="0" fill="hold" grpId="1" nodeType="clickEffect">
                                  <p:stCondLst>
                                    <p:cond delay="0"/>
                                  </p:stCondLst>
                                  <p:childTnLst>
                                    <p:animEffect transition="out" filter="fade">
                                      <p:cBhvr>
                                        <p:cTn id="223" dur="1000"/>
                                        <p:tgtEl>
                                          <p:spTgt spid="11"/>
                                        </p:tgtEl>
                                      </p:cBhvr>
                                    </p:animEffect>
                                    <p:anim calcmode="lin" valueType="num">
                                      <p:cBhvr>
                                        <p:cTn id="224" dur="1000"/>
                                        <p:tgtEl>
                                          <p:spTgt spid="11"/>
                                        </p:tgtEl>
                                        <p:attrNameLst>
                                          <p:attrName>ppt_x</p:attrName>
                                        </p:attrNameLst>
                                      </p:cBhvr>
                                      <p:tavLst>
                                        <p:tav tm="0">
                                          <p:val>
                                            <p:strVal val="ppt_x"/>
                                          </p:val>
                                        </p:tav>
                                        <p:tav tm="100000">
                                          <p:val>
                                            <p:strVal val="ppt_x"/>
                                          </p:val>
                                        </p:tav>
                                      </p:tavLst>
                                    </p:anim>
                                    <p:anim calcmode="lin" valueType="num">
                                      <p:cBhvr>
                                        <p:cTn id="225" dur="1000"/>
                                        <p:tgtEl>
                                          <p:spTgt spid="11"/>
                                        </p:tgtEl>
                                        <p:attrNameLst>
                                          <p:attrName>ppt_y</p:attrName>
                                        </p:attrNameLst>
                                      </p:cBhvr>
                                      <p:tavLst>
                                        <p:tav tm="0">
                                          <p:val>
                                            <p:strVal val="ppt_y"/>
                                          </p:val>
                                        </p:tav>
                                        <p:tav tm="100000">
                                          <p:val>
                                            <p:strVal val="ppt_y+.1"/>
                                          </p:val>
                                        </p:tav>
                                      </p:tavLst>
                                    </p:anim>
                                    <p:set>
                                      <p:cBhvr>
                                        <p:cTn id="226" dur="1" fill="hold">
                                          <p:stCondLst>
                                            <p:cond delay="999"/>
                                          </p:stCondLst>
                                        </p:cTn>
                                        <p:tgtEl>
                                          <p:spTgt spid="11"/>
                                        </p:tgtEl>
                                        <p:attrNameLst>
                                          <p:attrName>style.visibility</p:attrName>
                                        </p:attrNameLst>
                                      </p:cBhvr>
                                      <p:to>
                                        <p:strVal val="hidden"/>
                                      </p:to>
                                    </p:set>
                                  </p:childTnLst>
                                </p:cTn>
                              </p:par>
                            </p:childTnLst>
                          </p:cTn>
                        </p:par>
                      </p:childTnLst>
                    </p:cTn>
                  </p:par>
                  <p:par>
                    <p:cTn id="227" fill="hold">
                      <p:stCondLst>
                        <p:cond delay="indefinite"/>
                      </p:stCondLst>
                      <p:childTnLst>
                        <p:par>
                          <p:cTn id="228" fill="hold">
                            <p:stCondLst>
                              <p:cond delay="0"/>
                            </p:stCondLst>
                            <p:childTnLst>
                              <p:par>
                                <p:cTn id="229" presetID="6" presetClass="entr" presetSubtype="32" fill="hold" grpId="0" nodeType="clickEffect">
                                  <p:stCondLst>
                                    <p:cond delay="0"/>
                                  </p:stCondLst>
                                  <p:childTnLst>
                                    <p:set>
                                      <p:cBhvr>
                                        <p:cTn id="230" dur="1" fill="hold">
                                          <p:stCondLst>
                                            <p:cond delay="0"/>
                                          </p:stCondLst>
                                        </p:cTn>
                                        <p:tgtEl>
                                          <p:spTgt spid="27"/>
                                        </p:tgtEl>
                                        <p:attrNameLst>
                                          <p:attrName>style.visibility</p:attrName>
                                        </p:attrNameLst>
                                      </p:cBhvr>
                                      <p:to>
                                        <p:strVal val="visible"/>
                                      </p:to>
                                    </p:set>
                                    <p:animEffect transition="in" filter="circle(out)">
                                      <p:cBhvr>
                                        <p:cTn id="231" dur="2000"/>
                                        <p:tgtEl>
                                          <p:spTgt spid="27"/>
                                        </p:tgtEl>
                                      </p:cBhvr>
                                    </p:animEffect>
                                  </p:childTnLst>
                                </p:cTn>
                              </p:par>
                            </p:childTnLst>
                          </p:cTn>
                        </p:par>
                      </p:childTnLst>
                    </p:cTn>
                  </p:par>
                  <p:par>
                    <p:cTn id="232" fill="hold">
                      <p:stCondLst>
                        <p:cond delay="indefinite"/>
                      </p:stCondLst>
                      <p:childTnLst>
                        <p:par>
                          <p:cTn id="233" fill="hold">
                            <p:stCondLst>
                              <p:cond delay="0"/>
                            </p:stCondLst>
                            <p:childTnLst>
                              <p:par>
                                <p:cTn id="234" presetID="42" presetClass="exit" presetSubtype="0" fill="hold" grpId="1" nodeType="clickEffect">
                                  <p:stCondLst>
                                    <p:cond delay="0"/>
                                  </p:stCondLst>
                                  <p:childTnLst>
                                    <p:animEffect transition="out" filter="fade">
                                      <p:cBhvr>
                                        <p:cTn id="235" dur="1000"/>
                                        <p:tgtEl>
                                          <p:spTgt spid="27"/>
                                        </p:tgtEl>
                                      </p:cBhvr>
                                    </p:animEffect>
                                    <p:anim calcmode="lin" valueType="num">
                                      <p:cBhvr>
                                        <p:cTn id="236" dur="1000"/>
                                        <p:tgtEl>
                                          <p:spTgt spid="27"/>
                                        </p:tgtEl>
                                        <p:attrNameLst>
                                          <p:attrName>ppt_x</p:attrName>
                                        </p:attrNameLst>
                                      </p:cBhvr>
                                      <p:tavLst>
                                        <p:tav tm="0">
                                          <p:val>
                                            <p:strVal val="ppt_x"/>
                                          </p:val>
                                        </p:tav>
                                        <p:tav tm="100000">
                                          <p:val>
                                            <p:strVal val="ppt_x"/>
                                          </p:val>
                                        </p:tav>
                                      </p:tavLst>
                                    </p:anim>
                                    <p:anim calcmode="lin" valueType="num">
                                      <p:cBhvr>
                                        <p:cTn id="237" dur="1000"/>
                                        <p:tgtEl>
                                          <p:spTgt spid="27"/>
                                        </p:tgtEl>
                                        <p:attrNameLst>
                                          <p:attrName>ppt_y</p:attrName>
                                        </p:attrNameLst>
                                      </p:cBhvr>
                                      <p:tavLst>
                                        <p:tav tm="0">
                                          <p:val>
                                            <p:strVal val="ppt_y"/>
                                          </p:val>
                                        </p:tav>
                                        <p:tav tm="100000">
                                          <p:val>
                                            <p:strVal val="ppt_y+.1"/>
                                          </p:val>
                                        </p:tav>
                                      </p:tavLst>
                                    </p:anim>
                                    <p:set>
                                      <p:cBhvr>
                                        <p:cTn id="238" dur="1" fill="hold">
                                          <p:stCondLst>
                                            <p:cond delay="999"/>
                                          </p:stCondLst>
                                        </p:cTn>
                                        <p:tgtEl>
                                          <p:spTgt spid="27"/>
                                        </p:tgtEl>
                                        <p:attrNameLst>
                                          <p:attrName>style.visibility</p:attrName>
                                        </p:attrNameLst>
                                      </p:cBhvr>
                                      <p:to>
                                        <p:strVal val="hidden"/>
                                      </p:to>
                                    </p:set>
                                  </p:childTnLst>
                                </p:cTn>
                              </p:par>
                            </p:childTnLst>
                          </p:cTn>
                        </p:par>
                      </p:childTnLst>
                    </p:cTn>
                  </p:par>
                  <p:par>
                    <p:cTn id="239" fill="hold">
                      <p:stCondLst>
                        <p:cond delay="indefinite"/>
                      </p:stCondLst>
                      <p:childTnLst>
                        <p:par>
                          <p:cTn id="240" fill="hold">
                            <p:stCondLst>
                              <p:cond delay="0"/>
                            </p:stCondLst>
                            <p:childTnLst>
                              <p:par>
                                <p:cTn id="241" presetID="32" presetClass="emph" presetSubtype="0" fill="hold" nodeType="clickEffect">
                                  <p:stCondLst>
                                    <p:cond delay="0"/>
                                  </p:stCondLst>
                                  <p:childTnLst>
                                    <p:animRot by="120000">
                                      <p:cBhvr>
                                        <p:cTn id="242" dur="100" fill="hold">
                                          <p:stCondLst>
                                            <p:cond delay="0"/>
                                          </p:stCondLst>
                                        </p:cTn>
                                        <p:tgtEl>
                                          <p:spTgt spid="23">
                                            <p:txEl>
                                              <p:pRg st="0" end="0"/>
                                            </p:txEl>
                                          </p:spTgt>
                                        </p:tgtEl>
                                        <p:attrNameLst>
                                          <p:attrName>r</p:attrName>
                                        </p:attrNameLst>
                                      </p:cBhvr>
                                    </p:animRot>
                                    <p:animRot by="-240000">
                                      <p:cBhvr>
                                        <p:cTn id="243" dur="200" fill="hold">
                                          <p:stCondLst>
                                            <p:cond delay="200"/>
                                          </p:stCondLst>
                                        </p:cTn>
                                        <p:tgtEl>
                                          <p:spTgt spid="23">
                                            <p:txEl>
                                              <p:pRg st="0" end="0"/>
                                            </p:txEl>
                                          </p:spTgt>
                                        </p:tgtEl>
                                        <p:attrNameLst>
                                          <p:attrName>r</p:attrName>
                                        </p:attrNameLst>
                                      </p:cBhvr>
                                    </p:animRot>
                                    <p:animRot by="240000">
                                      <p:cBhvr>
                                        <p:cTn id="244" dur="200" fill="hold">
                                          <p:stCondLst>
                                            <p:cond delay="400"/>
                                          </p:stCondLst>
                                        </p:cTn>
                                        <p:tgtEl>
                                          <p:spTgt spid="23">
                                            <p:txEl>
                                              <p:pRg st="0" end="0"/>
                                            </p:txEl>
                                          </p:spTgt>
                                        </p:tgtEl>
                                        <p:attrNameLst>
                                          <p:attrName>r</p:attrName>
                                        </p:attrNameLst>
                                      </p:cBhvr>
                                    </p:animRot>
                                    <p:animRot by="-240000">
                                      <p:cBhvr>
                                        <p:cTn id="245" dur="200" fill="hold">
                                          <p:stCondLst>
                                            <p:cond delay="600"/>
                                          </p:stCondLst>
                                        </p:cTn>
                                        <p:tgtEl>
                                          <p:spTgt spid="23">
                                            <p:txEl>
                                              <p:pRg st="0" end="0"/>
                                            </p:txEl>
                                          </p:spTgt>
                                        </p:tgtEl>
                                        <p:attrNameLst>
                                          <p:attrName>r</p:attrName>
                                        </p:attrNameLst>
                                      </p:cBhvr>
                                    </p:animRot>
                                    <p:animRot by="120000">
                                      <p:cBhvr>
                                        <p:cTn id="246" dur="200" fill="hold">
                                          <p:stCondLst>
                                            <p:cond delay="800"/>
                                          </p:stCondLst>
                                        </p:cTn>
                                        <p:tgtEl>
                                          <p:spTgt spid="2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20" grpId="0" animBg="1"/>
      <p:bldP spid="20" grpId="1" animBg="1"/>
      <p:bldP spid="25" grpId="0" animBg="1"/>
      <p:bldP spid="25" grpId="1" animBg="1"/>
      <p:bldP spid="26" grpId="0" animBg="1"/>
      <p:bldP spid="26" grpId="1" animBg="1"/>
      <p:bldP spid="29" grpId="0" animBg="1"/>
      <p:bldP spid="29" grpId="1" animBg="1"/>
      <p:bldP spid="30" grpId="0" animBg="1"/>
      <p:bldP spid="30" grpId="1" animBg="1"/>
      <p:bldP spid="31" grpId="0" animBg="1"/>
      <p:bldP spid="31" grpId="1" animBg="1"/>
      <p:bldP spid="7" grpId="0"/>
      <p:bldP spid="9" grpId="0" bldLvl="0" animBg="1"/>
      <p:bldP spid="32" grpId="0" animBg="1"/>
      <p:bldP spid="32" grpId="1" animBg="1"/>
      <p:bldP spid="4" grpId="0" animBg="1"/>
      <p:bldP spid="4" grpId="1" animBg="1"/>
      <p:bldP spid="22" grpId="0" animBg="1"/>
      <p:bldP spid="22" grpId="1" animBg="1"/>
      <p:bldP spid="11" grpId="0" animBg="1"/>
      <p:bldP spid="11" grpId="1" animBg="1"/>
      <p:bldP spid="27" grpId="0" animBg="1"/>
      <p:bldP spid="27"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Text Box 17"/>
          <p:cNvSpPr txBox="1">
            <a:spLocks noChangeArrowheads="1"/>
          </p:cNvSpPr>
          <p:nvPr/>
        </p:nvSpPr>
        <p:spPr bwMode="auto">
          <a:xfrm>
            <a:off x="3413125" y="417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Times New Roman" panose="02020603050405020304" pitchFamily="18" charset="0"/>
                <a:cs typeface="Arial" panose="020B0604020202020204" pitchFamily="34" charset="0"/>
              </a:defRPr>
            </a:lvl1pPr>
            <a:lvl2pPr marL="742950" indent="-285750">
              <a:defRPr sz="2000">
                <a:solidFill>
                  <a:schemeClr val="tx1"/>
                </a:solidFill>
                <a:latin typeface="Times New Roman" panose="02020603050405020304" pitchFamily="18" charset="0"/>
                <a:cs typeface="Arial" panose="020B0604020202020204" pitchFamily="34" charset="0"/>
              </a:defRPr>
            </a:lvl2pPr>
            <a:lvl3pPr marL="1143000" indent="-228600">
              <a:defRPr sz="2000">
                <a:solidFill>
                  <a:schemeClr val="tx1"/>
                </a:solidFill>
                <a:latin typeface="Times New Roman" panose="02020603050405020304" pitchFamily="18" charset="0"/>
                <a:cs typeface="Arial" panose="020B0604020202020204" pitchFamily="34" charset="0"/>
              </a:defRPr>
            </a:lvl3pPr>
            <a:lvl4pPr marL="1600200" indent="-228600">
              <a:defRPr sz="2000">
                <a:solidFill>
                  <a:schemeClr val="tx1"/>
                </a:solidFill>
                <a:latin typeface="Times New Roman" panose="02020603050405020304" pitchFamily="18" charset="0"/>
                <a:cs typeface="Arial" panose="020B0604020202020204" pitchFamily="34" charset="0"/>
              </a:defRPr>
            </a:lvl4pPr>
            <a:lvl5pPr marL="2057400" indent="-228600">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9pPr>
          </a:lstStyle>
          <a:p>
            <a:pPr eaLnBrk="1" hangingPunct="1"/>
            <a:endParaRPr lang="en-US" altLang="en-US" sz="1800"/>
          </a:p>
        </p:txBody>
      </p:sp>
      <p:sp>
        <p:nvSpPr>
          <p:cNvPr id="8" name="AutoShape 2" descr="50+ Great backdrops for PowerPoint presentation slid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28" name="Text Box 18"/>
          <p:cNvSpPr txBox="1">
            <a:spLocks noChangeArrowheads="1"/>
          </p:cNvSpPr>
          <p:nvPr/>
        </p:nvSpPr>
        <p:spPr bwMode="auto">
          <a:xfrm>
            <a:off x="604144" y="150128"/>
            <a:ext cx="82675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Times New Roman" panose="02020603050405020304" pitchFamily="18" charset="0"/>
                <a:cs typeface="Arial" panose="020B0604020202020204" pitchFamily="34" charset="0"/>
              </a:defRPr>
            </a:lvl1pPr>
            <a:lvl2pPr marL="742950" indent="-285750">
              <a:defRPr sz="2000">
                <a:solidFill>
                  <a:schemeClr val="tx1"/>
                </a:solidFill>
                <a:latin typeface="Times New Roman" panose="02020603050405020304" pitchFamily="18" charset="0"/>
                <a:cs typeface="Arial" panose="020B0604020202020204" pitchFamily="34" charset="0"/>
              </a:defRPr>
            </a:lvl2pPr>
            <a:lvl3pPr marL="1143000" indent="-228600">
              <a:defRPr sz="2000">
                <a:solidFill>
                  <a:schemeClr val="tx1"/>
                </a:solidFill>
                <a:latin typeface="Times New Roman" panose="02020603050405020304" pitchFamily="18" charset="0"/>
                <a:cs typeface="Arial" panose="020B0604020202020204" pitchFamily="34" charset="0"/>
              </a:defRPr>
            </a:lvl3pPr>
            <a:lvl4pPr marL="1600200" indent="-228600">
              <a:defRPr sz="2000">
                <a:solidFill>
                  <a:schemeClr val="tx1"/>
                </a:solidFill>
                <a:latin typeface="Times New Roman" panose="02020603050405020304" pitchFamily="18" charset="0"/>
                <a:cs typeface="Arial" panose="020B0604020202020204" pitchFamily="34" charset="0"/>
              </a:defRPr>
            </a:lvl4pPr>
            <a:lvl5pPr marL="2057400" indent="-228600">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cs typeface="Arial" panose="020B0604020202020204" pitchFamily="34" charset="0"/>
              </a:defRPr>
            </a:lvl9pPr>
          </a:lstStyle>
          <a:p>
            <a:pPr eaLnBrk="1" hangingPunct="1">
              <a:spcBef>
                <a:spcPts val="600"/>
              </a:spcBef>
              <a:spcAft>
                <a:spcPts val="600"/>
              </a:spcAft>
            </a:pPr>
            <a:r>
              <a:rPr lang="en-US" altLang="en-US" sz="2200" b="1" i="1" u="sng" smtClean="0">
                <a:solidFill>
                  <a:srgbClr val="0070C0"/>
                </a:solidFill>
              </a:rPr>
              <a:t>Tập làm văn</a:t>
            </a:r>
            <a:r>
              <a:rPr lang="en-US" altLang="en-US" sz="2200" u="sng" smtClean="0">
                <a:solidFill>
                  <a:srgbClr val="0070C0"/>
                </a:solidFill>
              </a:rPr>
              <a:t>:</a:t>
            </a:r>
            <a:r>
              <a:rPr lang="en-US" altLang="en-US" sz="2200" smtClean="0"/>
              <a:t> </a:t>
            </a:r>
            <a:r>
              <a:rPr lang="en-US" altLang="en-US" smtClean="0"/>
              <a:t>	</a:t>
            </a:r>
            <a:r>
              <a:rPr lang="en-US" altLang="en-US" sz="3200" b="1" smtClean="0">
                <a:solidFill>
                  <a:srgbClr val="FF0000"/>
                </a:solidFill>
              </a:rPr>
              <a:t>QUÁ TRÌNH TẠO LẬP VĂN BẢN</a:t>
            </a:r>
            <a:endParaRPr lang="en-US" altLang="en-US" sz="3200" b="1">
              <a:solidFill>
                <a:srgbClr val="FF0000"/>
              </a:solidFill>
            </a:endParaRPr>
          </a:p>
        </p:txBody>
      </p:sp>
      <p:sp>
        <p:nvSpPr>
          <p:cNvPr id="31" name="Cloud Callout 30"/>
          <p:cNvSpPr/>
          <p:nvPr/>
        </p:nvSpPr>
        <p:spPr>
          <a:xfrm>
            <a:off x="5284723" y="1088621"/>
            <a:ext cx="3618174" cy="2492780"/>
          </a:xfrm>
          <a:prstGeom prst="cloudCallout">
            <a:avLst>
              <a:gd name="adj1" fmla="val 46315"/>
              <a:gd name="adj2" fmla="val 49056"/>
            </a:avLst>
          </a:prstGeom>
          <a:solidFill>
            <a:srgbClr val="FFFFAF"/>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smtClean="0">
              <a:solidFill>
                <a:srgbClr val="C00000"/>
              </a:solidFill>
              <a:latin typeface="Times New Roman" panose="02020603050405020304" pitchFamily="18" charset="0"/>
              <a:cs typeface="Times New Roman" panose="02020603050405020304" pitchFamily="18" charset="0"/>
            </a:endParaRPr>
          </a:p>
          <a:p>
            <a:pPr algn="ctr"/>
            <a:r>
              <a:rPr lang="en-US" sz="2800" smtClean="0">
                <a:solidFill>
                  <a:srgbClr val="C00000"/>
                </a:solidFill>
                <a:latin typeface="Times New Roman" panose="02020603050405020304" pitchFamily="18" charset="0"/>
                <a:cs typeface="Times New Roman" panose="02020603050405020304" pitchFamily="18" charset="0"/>
              </a:rPr>
              <a:t>Chúng ta cùng trả lời các câu hỏi trong SGK nhé!</a:t>
            </a:r>
            <a:endParaRPr lang="en-US" sz="2800">
              <a:solidFill>
                <a:srgbClr val="C00000"/>
              </a:solidFill>
              <a:latin typeface="Times New Roman" panose="02020603050405020304" pitchFamily="18" charset="0"/>
              <a:cs typeface="Times New Roman" panose="02020603050405020304" pitchFamily="18" charset="0"/>
            </a:endParaRPr>
          </a:p>
        </p:txBody>
      </p:sp>
      <p:pic>
        <p:nvPicPr>
          <p:cNvPr id="13" name="Picture 6" descr="Bellcoll"/>
          <p:cNvPicPr>
            <a:picLocks noChangeAspect="1" noChangeArrowheads="1" noCrop="1"/>
          </p:cNvPicPr>
          <p:nvPr/>
        </p:nvPicPr>
        <p:blipFill>
          <a:blip r:embed="rId2"/>
          <a:srcRect/>
          <a:stretch>
            <a:fillRect/>
          </a:stretch>
        </p:blipFill>
        <p:spPr bwMode="auto">
          <a:xfrm>
            <a:off x="-73025" y="-48766"/>
            <a:ext cx="655147" cy="600551"/>
          </a:xfrm>
          <a:prstGeom prst="rect">
            <a:avLst/>
          </a:prstGeom>
          <a:noFill/>
          <a:ln w="9525">
            <a:noFill/>
            <a:miter lim="800000"/>
            <a:headEnd/>
            <a:tailEnd/>
          </a:ln>
        </p:spPr>
      </p:pic>
      <p:pic>
        <p:nvPicPr>
          <p:cNvPr id="14" name="Picture 6" descr="Bellcoll"/>
          <p:cNvPicPr>
            <a:picLocks noChangeAspect="1" noChangeArrowheads="1" noCrop="1"/>
          </p:cNvPicPr>
          <p:nvPr/>
        </p:nvPicPr>
        <p:blipFill>
          <a:blip r:embed="rId2"/>
          <a:srcRect/>
          <a:stretch>
            <a:fillRect/>
          </a:stretch>
        </p:blipFill>
        <p:spPr bwMode="auto">
          <a:xfrm>
            <a:off x="8610600" y="-48766"/>
            <a:ext cx="655147" cy="600551"/>
          </a:xfrm>
          <a:prstGeom prst="rect">
            <a:avLst/>
          </a:prstGeom>
          <a:noFill/>
          <a:ln w="9525">
            <a:noFill/>
            <a:miter lim="800000"/>
            <a:headEnd/>
            <a:tailEnd/>
          </a:ln>
        </p:spPr>
      </p:pic>
      <p:sp>
        <p:nvSpPr>
          <p:cNvPr id="2" name="Rectangle 1"/>
          <p:cNvSpPr/>
          <p:nvPr/>
        </p:nvSpPr>
        <p:spPr>
          <a:xfrm>
            <a:off x="254549" y="1295400"/>
            <a:ext cx="8648348" cy="5232202"/>
          </a:xfrm>
          <a:prstGeom prst="rect">
            <a:avLst/>
          </a:prstGeom>
        </p:spPr>
        <p:txBody>
          <a:bodyPr wrap="square">
            <a:spAutoFit/>
          </a:bodyPr>
          <a:lstStyle/>
          <a:p>
            <a:pPr algn="just">
              <a:spcBef>
                <a:spcPts val="600"/>
              </a:spcBef>
              <a:spcAft>
                <a:spcPts val="600"/>
              </a:spcAft>
            </a:pPr>
            <a:r>
              <a:rPr lang="en-US" sz="2400" b="1" u="sng">
                <a:solidFill>
                  <a:srgbClr val="0070C0"/>
                </a:solidFill>
                <a:latin typeface="Times New Roman" panose="02020603050405020304" pitchFamily="18" charset="0"/>
                <a:cs typeface="Times New Roman" panose="02020603050405020304" pitchFamily="18" charset="0"/>
              </a:rPr>
              <a:t>Bài tập 1</a:t>
            </a:r>
            <a:r>
              <a:rPr lang="en-US" sz="2400" u="sng">
                <a:solidFill>
                  <a:srgbClr val="0070C0"/>
                </a:solidFill>
                <a:latin typeface="Times New Roman" panose="02020603050405020304" pitchFamily="18" charset="0"/>
                <a:cs typeface="Times New Roman" panose="02020603050405020304" pitchFamily="18" charset="0"/>
              </a:rPr>
              <a:t>:</a:t>
            </a:r>
            <a:endParaRPr lang="en-US" sz="2400">
              <a:solidFill>
                <a:srgbClr val="0070C0"/>
              </a:solidFill>
              <a:latin typeface="Times New Roman" panose="02020603050405020304" pitchFamily="18" charset="0"/>
              <a:cs typeface="Times New Roman" panose="02020603050405020304" pitchFamily="18" charset="0"/>
            </a:endParaRP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a</a:t>
            </a:r>
            <a:r>
              <a:rPr lang="en-US" sz="2400">
                <a:latin typeface="Times New Roman" panose="02020603050405020304" pitchFamily="18" charset="0"/>
                <a:cs typeface="Times New Roman" panose="02020603050405020304" pitchFamily="18" charset="0"/>
              </a:rPr>
              <a:t>) cần thiết</a:t>
            </a: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b</a:t>
            </a:r>
            <a:r>
              <a:rPr lang="en-US" sz="2400">
                <a:latin typeface="Times New Roman" panose="02020603050405020304" pitchFamily="18" charset="0"/>
                <a:cs typeface="Times New Roman" panose="02020603050405020304" pitchFamily="18" charset="0"/>
              </a:rPr>
              <a:t>) có </a:t>
            </a: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c</a:t>
            </a:r>
            <a:r>
              <a:rPr lang="en-US" sz="2400">
                <a:latin typeface="Times New Roman" panose="02020603050405020304" pitchFamily="18" charset="0"/>
                <a:cs typeface="Times New Roman" panose="02020603050405020304" pitchFamily="18" charset="0"/>
              </a:rPr>
              <a:t>) giúp văn bản dễ hiểu, rõ ràng.</a:t>
            </a: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d</a:t>
            </a:r>
            <a:r>
              <a:rPr lang="en-US" sz="2400">
                <a:latin typeface="Times New Roman" panose="02020603050405020304" pitchFamily="18" charset="0"/>
                <a:cs typeface="Times New Roman" panose="02020603050405020304" pitchFamily="18" charset="0"/>
              </a:rPr>
              <a:t>) giúp văn bản hoàn chỉnh hơn</a:t>
            </a:r>
          </a:p>
          <a:p>
            <a:pPr algn="just">
              <a:spcBef>
                <a:spcPts val="600"/>
              </a:spcBef>
              <a:spcAft>
                <a:spcPts val="600"/>
              </a:spcAft>
            </a:pPr>
            <a:r>
              <a:rPr lang="en-US" sz="2400" b="1" u="sng">
                <a:solidFill>
                  <a:srgbClr val="0070C0"/>
                </a:solidFill>
                <a:latin typeface="Times New Roman" panose="02020603050405020304" pitchFamily="18" charset="0"/>
                <a:cs typeface="Times New Roman" panose="02020603050405020304" pitchFamily="18" charset="0"/>
              </a:rPr>
              <a:t>Bài tập 2:</a:t>
            </a:r>
            <a:endParaRPr lang="en-US" sz="2400" b="1">
              <a:solidFill>
                <a:srgbClr val="0070C0"/>
              </a:solidFill>
              <a:latin typeface="Times New Roman" panose="02020603050405020304" pitchFamily="18" charset="0"/>
              <a:cs typeface="Times New Roman" panose="02020603050405020304" pitchFamily="18" charset="0"/>
            </a:endParaRP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a</a:t>
            </a:r>
            <a:r>
              <a:rPr lang="en-US" sz="2400">
                <a:latin typeface="Times New Roman" panose="02020603050405020304" pitchFamily="18" charset="0"/>
                <a:cs typeface="Times New Roman" panose="02020603050405020304" pitchFamily="18" charset="0"/>
              </a:rPr>
              <a:t>) Chỉ thuật lại công việc học tập và báo cáo thành tích học tập, điều quan trọng là mình phải từ thực tế ấy rút ra những kinh nghiệm học tập để giúp các ban khác học tập tốt hơn.</a:t>
            </a:r>
          </a:p>
          <a:p>
            <a:pPr algn="just">
              <a:spcBef>
                <a:spcPts val="600"/>
              </a:spcBef>
              <a:spcAft>
                <a:spcPts val="600"/>
              </a:spcAft>
            </a:pPr>
            <a:r>
              <a:rPr lang="en-US" sz="2400" smtClean="0">
                <a:latin typeface="Times New Roman" panose="02020603050405020304" pitchFamily="18" charset="0"/>
                <a:cs typeface="Times New Roman" panose="02020603050405020304" pitchFamily="18" charset="0"/>
              </a:rPr>
              <a:t>     b</a:t>
            </a:r>
            <a:r>
              <a:rPr lang="en-US" sz="2400">
                <a:latin typeface="Times New Roman" panose="02020603050405020304" pitchFamily="18" charset="0"/>
                <a:cs typeface="Times New Roman" panose="02020603050405020304" pitchFamily="18" charset="0"/>
              </a:rPr>
              <a:t>) Xác định không đúng đối tượng giao tiếp. Bản báo cáo này được trình bày với học sinh chứ không phải thầy cô giáo.</a:t>
            </a:r>
          </a:p>
        </p:txBody>
      </p:sp>
      <p:sp>
        <p:nvSpPr>
          <p:cNvPr id="5" name="Rectangle 3"/>
          <p:cNvSpPr>
            <a:spLocks noChangeArrowheads="1"/>
          </p:cNvSpPr>
          <p:nvPr/>
        </p:nvSpPr>
        <p:spPr bwMode="auto">
          <a:xfrm>
            <a:off x="76019" y="762119"/>
            <a:ext cx="5009860" cy="475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r>
              <a:rPr lang="en-US" altLang="en-US" sz="2500" b="1" smtClean="0">
                <a:solidFill>
                  <a:srgbClr val="FF0000"/>
                </a:solidFill>
                <a:latin typeface="Times New Roman" panose="02020603050405020304" pitchFamily="18" charset="0"/>
                <a:cs typeface="Times New Roman" panose="02020603050405020304" pitchFamily="18" charset="0"/>
              </a:rPr>
              <a:t>II. Luyện tập</a:t>
            </a:r>
            <a:endParaRPr lang="en-US" altLang="en-US" sz="2500" b="1"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fade">
                                      <p:cBhvr>
                                        <p:cTn id="14" dur="1000"/>
                                        <p:tgtEl>
                                          <p:spTgt spid="31"/>
                                        </p:tgtEl>
                                      </p:cBhvr>
                                    </p:animEffect>
                                    <p:anim calcmode="lin" valueType="num">
                                      <p:cBhvr>
                                        <p:cTn id="15" dur="1000" fill="hold"/>
                                        <p:tgtEl>
                                          <p:spTgt spid="31"/>
                                        </p:tgtEl>
                                        <p:attrNameLst>
                                          <p:attrName>ppt_x</p:attrName>
                                        </p:attrNameLst>
                                      </p:cBhvr>
                                      <p:tavLst>
                                        <p:tav tm="0">
                                          <p:val>
                                            <p:strVal val="#ppt_x"/>
                                          </p:val>
                                        </p:tav>
                                        <p:tav tm="100000">
                                          <p:val>
                                            <p:strVal val="#ppt_x"/>
                                          </p:val>
                                        </p:tav>
                                      </p:tavLst>
                                    </p:anim>
                                    <p:anim calcmode="lin" valueType="num">
                                      <p:cBhvr>
                                        <p:cTn id="1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1000"/>
                                        <p:tgtEl>
                                          <p:spTgt spid="2">
                                            <p:txEl>
                                              <p:pRg st="0" end="0"/>
                                            </p:txEl>
                                          </p:spTgt>
                                        </p:tgtEl>
                                      </p:cBhvr>
                                    </p:animEffect>
                                    <p:anim calcmode="lin" valueType="num">
                                      <p:cBhvr>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1" end="1"/>
                                            </p:txEl>
                                          </p:spTgt>
                                        </p:tgtEl>
                                        <p:attrNameLst>
                                          <p:attrName>style.visibility</p:attrName>
                                        </p:attrNameLst>
                                      </p:cBhvr>
                                      <p:to>
                                        <p:strVal val="visible"/>
                                      </p:to>
                                    </p:set>
                                    <p:animEffect transition="in" filter="fade">
                                      <p:cBhvr>
                                        <p:cTn id="28" dur="1000"/>
                                        <p:tgtEl>
                                          <p:spTgt spid="2">
                                            <p:txEl>
                                              <p:pRg st="1" end="1"/>
                                            </p:txEl>
                                          </p:spTgt>
                                        </p:tgtEl>
                                      </p:cBhvr>
                                    </p:animEffect>
                                    <p:anim calcmode="lin" valueType="num">
                                      <p:cBhvr>
                                        <p:cTn id="29"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Effect transition="in" filter="fade">
                                      <p:cBhvr>
                                        <p:cTn id="35" dur="1000"/>
                                        <p:tgtEl>
                                          <p:spTgt spid="2">
                                            <p:txEl>
                                              <p:pRg st="2" end="2"/>
                                            </p:txEl>
                                          </p:spTgt>
                                        </p:tgtEl>
                                      </p:cBhvr>
                                    </p:animEffect>
                                    <p:anim calcmode="lin" valueType="num">
                                      <p:cBhvr>
                                        <p:cTn id="3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3" end="3"/>
                                            </p:txEl>
                                          </p:spTgt>
                                        </p:tgtEl>
                                        <p:attrNameLst>
                                          <p:attrName>style.visibility</p:attrName>
                                        </p:attrNameLst>
                                      </p:cBhvr>
                                      <p:to>
                                        <p:strVal val="visible"/>
                                      </p:to>
                                    </p:set>
                                    <p:animEffect transition="in" filter="fade">
                                      <p:cBhvr>
                                        <p:cTn id="42" dur="1000"/>
                                        <p:tgtEl>
                                          <p:spTgt spid="2">
                                            <p:txEl>
                                              <p:pRg st="3" end="3"/>
                                            </p:txEl>
                                          </p:spTgt>
                                        </p:tgtEl>
                                      </p:cBhvr>
                                    </p:animEffect>
                                    <p:anim calcmode="lin" valueType="num">
                                      <p:cBhvr>
                                        <p:cTn id="4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2">
                                            <p:txEl>
                                              <p:pRg st="4" end="4"/>
                                            </p:txEl>
                                          </p:spTgt>
                                        </p:tgtEl>
                                        <p:attrNameLst>
                                          <p:attrName>style.visibility</p:attrName>
                                        </p:attrNameLst>
                                      </p:cBhvr>
                                      <p:to>
                                        <p:strVal val="visible"/>
                                      </p:to>
                                    </p:set>
                                    <p:animEffect transition="in" filter="blinds(horizontal)">
                                      <p:cBhvr>
                                        <p:cTn id="49" dur="500"/>
                                        <p:tgtEl>
                                          <p:spTgt spid="2">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2">
                                            <p:txEl>
                                              <p:pRg st="5" end="5"/>
                                            </p:txEl>
                                          </p:spTgt>
                                        </p:tgtEl>
                                        <p:attrNameLst>
                                          <p:attrName>style.visibility</p:attrName>
                                        </p:attrNameLst>
                                      </p:cBhvr>
                                      <p:to>
                                        <p:strVal val="visible"/>
                                      </p:to>
                                    </p:set>
                                    <p:animEffect transition="in" filter="blinds(horizontal)">
                                      <p:cBhvr>
                                        <p:cTn id="54" dur="500"/>
                                        <p:tgtEl>
                                          <p:spTgt spid="2">
                                            <p:txEl>
                                              <p:pRg st="5" end="5"/>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2">
                                            <p:txEl>
                                              <p:pRg st="6" end="6"/>
                                            </p:txEl>
                                          </p:spTgt>
                                        </p:tgtEl>
                                        <p:attrNameLst>
                                          <p:attrName>style.visibility</p:attrName>
                                        </p:attrNameLst>
                                      </p:cBhvr>
                                      <p:to>
                                        <p:strVal val="visible"/>
                                      </p:to>
                                    </p:set>
                                    <p:animEffect transition="in" filter="blinds(horizontal)">
                                      <p:cBhvr>
                                        <p:cTn id="59" dur="500"/>
                                        <p:tgtEl>
                                          <p:spTgt spid="2">
                                            <p:txEl>
                                              <p:pRg st="6" end="6"/>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2">
                                            <p:txEl>
                                              <p:pRg st="7" end="7"/>
                                            </p:txEl>
                                          </p:spTgt>
                                        </p:tgtEl>
                                        <p:attrNameLst>
                                          <p:attrName>style.visibility</p:attrName>
                                        </p:attrNameLst>
                                      </p:cBhvr>
                                      <p:to>
                                        <p:strVal val="visible"/>
                                      </p:to>
                                    </p:set>
                                    <p:animEffect transition="in" filter="blinds(horizontal)">
                                      <p:cBhvr>
                                        <p:cTn id="64"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traight Connector 6145"/>
          <p:cNvSpPr/>
          <p:nvPr/>
        </p:nvSpPr>
        <p:spPr>
          <a:xfrm>
            <a:off x="6264014" y="2819399"/>
            <a:ext cx="0" cy="4052733"/>
          </a:xfrm>
          <a:prstGeom prst="line">
            <a:avLst/>
          </a:prstGeom>
          <a:ln w="28575" cap="flat" cmpd="sng">
            <a:solidFill>
              <a:schemeClr val="tx1">
                <a:lumMod val="65000"/>
                <a:lumOff val="35000"/>
              </a:schemeClr>
            </a:solidFill>
            <a:prstDash val="solid"/>
            <a:headEnd type="none" w="med" len="med"/>
            <a:tailEnd type="none" w="med" len="med"/>
          </a:ln>
        </p:spPr>
      </p:sp>
      <p:sp>
        <p:nvSpPr>
          <p:cNvPr id="9" name="Rectangle 8"/>
          <p:cNvSpPr/>
          <p:nvPr/>
        </p:nvSpPr>
        <p:spPr>
          <a:xfrm>
            <a:off x="5475186" y="1419454"/>
            <a:ext cx="745717" cy="830997"/>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4800" b="1" dirty="0">
                <a:solidFill>
                  <a:srgbClr val="002060"/>
                </a:solidFill>
                <a:latin typeface="Times New Roman" panose="02020603050405020304" pitchFamily="18" charset="0"/>
                <a:cs typeface="Times New Roman" panose="02020603050405020304" pitchFamily="18" charset="0"/>
                <a:sym typeface="Wingdings" panose="05000000000000000000"/>
              </a:rPr>
              <a:t></a:t>
            </a:r>
            <a:endParaRPr lang="en-US" sz="4800" b="1" dirty="0">
              <a:solidFill>
                <a:srgbClr val="002060"/>
              </a:solidFill>
            </a:endParaRPr>
          </a:p>
        </p:txBody>
      </p:sp>
      <p:sp>
        <p:nvSpPr>
          <p:cNvPr id="10" name="Rectangle 9"/>
          <p:cNvSpPr>
            <a:spLocks noChangeArrowheads="1"/>
          </p:cNvSpPr>
          <p:nvPr/>
        </p:nvSpPr>
        <p:spPr bwMode="auto">
          <a:xfrm>
            <a:off x="46234" y="317356"/>
            <a:ext cx="25049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eaLnBrk="1" hangingPunct="1"/>
            <a:r>
              <a:rPr lang="en-US" altLang="en-US" sz="2400" b="1" u="sng" smtClean="0">
                <a:solidFill>
                  <a:srgbClr val="0070C0"/>
                </a:solidFill>
                <a:latin typeface="Times New Roman" panose="02020603050405020304" pitchFamily="18" charset="0"/>
                <a:cs typeface="Times New Roman" panose="02020603050405020304" pitchFamily="18" charset="0"/>
              </a:rPr>
              <a:t>Bài tập 3:</a:t>
            </a:r>
            <a:endParaRPr lang="en-US" altLang="en-US" sz="2400" b="1" i="1" u="sng" dirty="0">
              <a:solidFill>
                <a:srgbClr val="0070C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438828" y="339553"/>
            <a:ext cx="7848601" cy="830997"/>
          </a:xfrm>
          <a:prstGeom prst="rect">
            <a:avLst/>
          </a:prstGeom>
          <a:noFill/>
        </p:spPr>
        <p:txBody>
          <a:bodyPr wrap="square" rtlCol="0">
            <a:spAutoFit/>
          </a:bodyPr>
          <a:lstStyle/>
          <a:p>
            <a:pPr algn="ctr"/>
            <a:r>
              <a:rPr lang="en-US" sz="2400" b="1" dirty="0" smtClean="0">
                <a:solidFill>
                  <a:srgbClr val="C00000"/>
                </a:solidFill>
                <a:latin typeface="Times New Roman" panose="02020603050405020304" pitchFamily="18" charset="0"/>
                <a:cs typeface="Times New Roman" panose="02020603050405020304" pitchFamily="18" charset="0"/>
              </a:rPr>
              <a:t>*</a:t>
            </a:r>
            <a:r>
              <a:rPr lang="en-US" sz="2400" b="1" dirty="0" err="1" smtClean="0">
                <a:solidFill>
                  <a:srgbClr val="C00000"/>
                </a:solidFill>
                <a:latin typeface="Times New Roman" panose="02020603050405020304" pitchFamily="18" charset="0"/>
                <a:cs typeface="Times New Roman" panose="02020603050405020304" pitchFamily="18" charset="0"/>
              </a:rPr>
              <a:t>Đề</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dirty="0" err="1" smtClean="0">
                <a:solidFill>
                  <a:srgbClr val="C00000"/>
                </a:solidFill>
                <a:latin typeface="Times New Roman" panose="02020603050405020304" pitchFamily="18" charset="0"/>
                <a:cs typeface="Times New Roman" panose="02020603050405020304" pitchFamily="18" charset="0"/>
              </a:rPr>
              <a:t>văn</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Viết</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thư</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cho</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một</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người</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bạn</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để</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bạn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hiểu</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về</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đất</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nước</a:t>
            </a:r>
            <a:r>
              <a:rPr lang="en-US" sz="2400" b="1" i="1" dirty="0" smtClean="0">
                <a:solidFill>
                  <a:srgbClr val="C00000"/>
                </a:solidFill>
                <a:latin typeface="Times New Roman" panose="02020603050405020304" pitchFamily="18" charset="0"/>
                <a:cs typeface="Times New Roman" panose="02020603050405020304" pitchFamily="18" charset="0"/>
              </a:rPr>
              <a:t> </a:t>
            </a:r>
            <a:r>
              <a:rPr lang="en-US" sz="2400" b="1" i="1" dirty="0" err="1" smtClean="0">
                <a:solidFill>
                  <a:srgbClr val="C00000"/>
                </a:solidFill>
                <a:latin typeface="Times New Roman" panose="02020603050405020304" pitchFamily="18" charset="0"/>
                <a:cs typeface="Times New Roman" panose="02020603050405020304" pitchFamily="18" charset="0"/>
              </a:rPr>
              <a:t>mình</a:t>
            </a:r>
            <a:endParaRPr lang="en-US" sz="2400" b="1" i="1" dirty="0">
              <a:solidFill>
                <a:srgbClr val="C0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6496" y="969804"/>
            <a:ext cx="3826496" cy="461665"/>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1. </a:t>
            </a:r>
            <a:r>
              <a:rPr lang="en-US" sz="2400" b="1" dirty="0" err="1" smtClean="0">
                <a:solidFill>
                  <a:srgbClr val="002060"/>
                </a:solidFill>
                <a:latin typeface="Times New Roman" panose="02020603050405020304" pitchFamily="18" charset="0"/>
                <a:cs typeface="Times New Roman" panose="02020603050405020304" pitchFamily="18" charset="0"/>
              </a:rPr>
              <a:t>Tìm</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err="1" smtClean="0">
                <a:solidFill>
                  <a:srgbClr val="002060"/>
                </a:solidFill>
                <a:latin typeface="Times New Roman" panose="02020603050405020304" pitchFamily="18" charset="0"/>
                <a:cs typeface="Times New Roman" panose="02020603050405020304" pitchFamily="18" charset="0"/>
              </a:rPr>
              <a:t>hiểu</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err="1" smtClean="0">
                <a:solidFill>
                  <a:srgbClr val="002060"/>
                </a:solidFill>
                <a:latin typeface="Times New Roman" panose="02020603050405020304" pitchFamily="18" charset="0"/>
                <a:cs typeface="Times New Roman" panose="02020603050405020304" pitchFamily="18" charset="0"/>
              </a:rPr>
              <a:t>đề</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err="1" smtClean="0">
                <a:solidFill>
                  <a:srgbClr val="002060"/>
                </a:solidFill>
                <a:latin typeface="Times New Roman" panose="02020603050405020304" pitchFamily="18" charset="0"/>
                <a:cs typeface="Times New Roman" panose="02020603050405020304" pitchFamily="18" charset="0"/>
              </a:rPr>
              <a:t>và</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err="1" smtClean="0">
                <a:solidFill>
                  <a:srgbClr val="002060"/>
                </a:solidFill>
                <a:latin typeface="Times New Roman" panose="02020603050405020304" pitchFamily="18" charset="0"/>
                <a:cs typeface="Times New Roman" panose="02020603050405020304" pitchFamily="18" charset="0"/>
              </a:rPr>
              <a:t>tìm</a:t>
            </a:r>
            <a:r>
              <a:rPr lang="en-US" sz="2400" b="1" dirty="0" smtClean="0">
                <a:solidFill>
                  <a:srgbClr val="002060"/>
                </a:solidFill>
                <a:latin typeface="Times New Roman" panose="02020603050405020304" pitchFamily="18" charset="0"/>
                <a:cs typeface="Times New Roman" panose="02020603050405020304" pitchFamily="18" charset="0"/>
              </a:rPr>
              <a:t> ý</a:t>
            </a:r>
            <a:endParaRPr lang="en-US" sz="2400" b="1" dirty="0">
              <a:solidFill>
                <a:srgbClr val="00206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1360" y="1348113"/>
            <a:ext cx="6853160" cy="2257028"/>
          </a:xfrm>
          <a:prstGeom prst="rect">
            <a:avLst/>
          </a:prstGeom>
          <a:noFill/>
        </p:spPr>
        <p:txBody>
          <a:bodyPr wrap="square" rtlCol="0">
            <a:spAutoFit/>
          </a:bodyPr>
          <a:lstStyle/>
          <a:p>
            <a:pPr>
              <a:spcBef>
                <a:spcPts val="400"/>
              </a:spcBef>
            </a:pPr>
            <a:r>
              <a:rPr lang="en-US" sz="2000" b="1" dirty="0" smtClean="0">
                <a:solidFill>
                  <a:srgbClr val="00B050"/>
                </a:solidFill>
                <a:latin typeface="Times New Roman" panose="02020603050405020304" pitchFamily="18" charset="0"/>
                <a:cs typeface="Times New Roman" panose="02020603050405020304" pitchFamily="18" charset="0"/>
              </a:rPr>
              <a:t>a, </a:t>
            </a:r>
            <a:r>
              <a:rPr lang="en-US" sz="2000" b="1" dirty="0" err="1" smtClean="0">
                <a:solidFill>
                  <a:srgbClr val="00B050"/>
                </a:solidFill>
                <a:latin typeface="Times New Roman" panose="02020603050405020304" pitchFamily="18" charset="0"/>
                <a:cs typeface="Times New Roman" panose="02020603050405020304" pitchFamily="18" charset="0"/>
              </a:rPr>
              <a:t>Tìm</a:t>
            </a:r>
            <a:r>
              <a:rPr lang="en-US" sz="2000" b="1" dirty="0" smtClean="0">
                <a:solidFill>
                  <a:srgbClr val="00B050"/>
                </a:solidFill>
                <a:latin typeface="Times New Roman" panose="02020603050405020304" pitchFamily="18" charset="0"/>
                <a:cs typeface="Times New Roman" panose="02020603050405020304" pitchFamily="18" charset="0"/>
              </a:rPr>
              <a:t> </a:t>
            </a:r>
            <a:r>
              <a:rPr lang="en-US" sz="2000" b="1" err="1" smtClean="0">
                <a:solidFill>
                  <a:srgbClr val="00B050"/>
                </a:solidFill>
                <a:latin typeface="Times New Roman" panose="02020603050405020304" pitchFamily="18" charset="0"/>
                <a:cs typeface="Times New Roman" panose="02020603050405020304" pitchFamily="18" charset="0"/>
              </a:rPr>
              <a:t>hiểu</a:t>
            </a:r>
            <a:r>
              <a:rPr lang="en-US" sz="2000" b="1" smtClean="0">
                <a:solidFill>
                  <a:srgbClr val="00B050"/>
                </a:solidFill>
                <a:latin typeface="Times New Roman" panose="02020603050405020304" pitchFamily="18" charset="0"/>
                <a:cs typeface="Times New Roman" panose="02020603050405020304" pitchFamily="18" charset="0"/>
              </a:rPr>
              <a:t> đề:</a:t>
            </a:r>
            <a:endParaRPr lang="en-US" sz="2000" b="1" dirty="0" smtClean="0">
              <a:solidFill>
                <a:srgbClr val="00B050"/>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Đối</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tượng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giao</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tiếp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Bạn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ngoài</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cùng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tuổi</a:t>
            </a:r>
            <a:endPar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Mục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đích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Cho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bạn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hiểu</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hơn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vẻ</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đẹp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Việt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Nam.</a:t>
            </a:r>
            <a:endPar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Nội dung: Giới thiệu vẻ đẹp thiên nhiên, đất nước, con  người </a:t>
            </a:r>
          </a:p>
          <a:p>
            <a:pPr>
              <a:spcBef>
                <a:spcPts val="400"/>
              </a:spcBef>
            </a:pP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Việt </a:t>
            </a:r>
            <a:r>
              <a:rPr lang="vi-VN" sz="2400" dirty="0" smtClean="0">
                <a:solidFill>
                  <a:schemeClr val="tx1">
                    <a:lumMod val="95000"/>
                    <a:lumOff val="5000"/>
                  </a:schemeClr>
                </a:solidFill>
                <a:latin typeface="Times New Roman" panose="02020603050405020304" pitchFamily="18" charset="0"/>
                <a:cs typeface="Times New Roman" panose="02020603050405020304" pitchFamily="18" charset="0"/>
              </a:rPr>
              <a:t>Nam</a:t>
            </a:r>
            <a:endPar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  Cách thức: viết dưới hình thức bức thư có MB, TB, KB</a:t>
            </a:r>
            <a:endParaRPr lang="en-US" sz="2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6945" y="3505378"/>
            <a:ext cx="6213958" cy="2913618"/>
          </a:xfrm>
          <a:prstGeom prst="rect">
            <a:avLst/>
          </a:prstGeom>
          <a:noFill/>
        </p:spPr>
        <p:txBody>
          <a:bodyPr wrap="square" rtlCol="0">
            <a:spAutoFit/>
          </a:bodyPr>
          <a:lstStyle/>
          <a:p>
            <a:pPr>
              <a:spcBef>
                <a:spcPts val="400"/>
              </a:spcBef>
            </a:pPr>
            <a:r>
              <a:rPr lang="en-US" sz="2000" b="1" smtClean="0">
                <a:solidFill>
                  <a:srgbClr val="00B050"/>
                </a:solidFill>
                <a:latin typeface="Times New Roman" panose="02020603050405020304" pitchFamily="18" charset="0"/>
                <a:cs typeface="Times New Roman" panose="02020603050405020304" pitchFamily="18" charset="0"/>
              </a:rPr>
              <a:t>b</a:t>
            </a:r>
            <a:r>
              <a:rPr lang="en-US" sz="2000" b="1" dirty="0" smtClean="0">
                <a:solidFill>
                  <a:srgbClr val="00B050"/>
                </a:solidFill>
                <a:latin typeface="Times New Roman" panose="02020603050405020304" pitchFamily="18" charset="0"/>
                <a:cs typeface="Times New Roman" panose="02020603050405020304" pitchFamily="18" charset="0"/>
              </a:rPr>
              <a:t>, T</a:t>
            </a:r>
            <a:r>
              <a:rPr lang="vi-VN" sz="2000" b="1" smtClean="0">
                <a:solidFill>
                  <a:srgbClr val="00B050"/>
                </a:solidFill>
                <a:latin typeface="Times New Roman" panose="02020603050405020304" pitchFamily="18" charset="0"/>
                <a:cs typeface="Times New Roman" panose="02020603050405020304" pitchFamily="18" charset="0"/>
              </a:rPr>
              <a:t>ìm</a:t>
            </a:r>
            <a:r>
              <a:rPr lang="en-US" sz="2000" b="1" smtClean="0">
                <a:solidFill>
                  <a:srgbClr val="00B050"/>
                </a:solidFill>
                <a:latin typeface="Times New Roman" panose="02020603050405020304" pitchFamily="18" charset="0"/>
                <a:cs typeface="Times New Roman" panose="02020603050405020304" pitchFamily="18" charset="0"/>
              </a:rPr>
              <a:t> ý:</a:t>
            </a:r>
            <a:endParaRPr lang="en-US" sz="2000" b="1" dirty="0" smtClean="0">
              <a:solidFill>
                <a:srgbClr val="00B050"/>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Miêu</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tả</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đẹp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Việt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Nam</a:t>
            </a: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Kể</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lịch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sử</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truyền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thống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xây</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dựng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endPar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Cảnh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quan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di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sản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hóa</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di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tích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lịch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sử</a:t>
            </a:r>
            <a:endPar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Cảnh</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nơi</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đây</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theo</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mùa</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a:t>
            </a: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phong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tục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quán</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ngày</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lễ</a:t>
            </a: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 tết truyền thống...</a:t>
            </a: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dirty="0" smtClean="0">
                <a:solidFill>
                  <a:schemeClr val="tx1">
                    <a:lumMod val="95000"/>
                    <a:lumOff val="5000"/>
                  </a:schemeClr>
                </a:solidFill>
                <a:latin typeface="Times New Roman" panose="02020603050405020304" pitchFamily="18" charset="0"/>
                <a:cs typeface="Times New Roman" panose="02020603050405020304" pitchFamily="18" charset="0"/>
              </a:rPr>
              <a:t>Vẻ đẹp con người Việt Nam</a:t>
            </a:r>
            <a:endPar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400"/>
              </a:spcBef>
            </a:pP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00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tương</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lai</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tiếp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tục</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hội</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nhập</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dirty="0" err="1" smtClean="0">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000" err="1" smtClean="0">
                <a:solidFill>
                  <a:schemeClr val="tx1">
                    <a:lumMod val="95000"/>
                    <a:lumOff val="5000"/>
                  </a:schemeClr>
                </a:solidFill>
                <a:latin typeface="Times New Roman" panose="02020603050405020304" pitchFamily="18" charset="0"/>
                <a:cs typeface="Times New Roman" panose="02020603050405020304" pitchFamily="18" charset="0"/>
              </a:rPr>
              <a:t>phát</a:t>
            </a:r>
            <a:r>
              <a:rPr lang="en-US" sz="2000" smtClean="0">
                <a:solidFill>
                  <a:schemeClr val="tx1">
                    <a:lumMod val="95000"/>
                    <a:lumOff val="5000"/>
                  </a:schemeClr>
                </a:solidFill>
                <a:latin typeface="Times New Roman" panose="02020603050405020304" pitchFamily="18" charset="0"/>
                <a:cs typeface="Times New Roman" panose="02020603050405020304" pitchFamily="18" charset="0"/>
              </a:rPr>
              <a:t> triển</a:t>
            </a:r>
            <a:endParaRPr lang="en-US" sz="2000" dirty="0" smtClean="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3" name="Round Same Side Corner Rectangle 12"/>
          <p:cNvSpPr/>
          <p:nvPr/>
        </p:nvSpPr>
        <p:spPr>
          <a:xfrm>
            <a:off x="6373906" y="3055927"/>
            <a:ext cx="2664777" cy="3774302"/>
          </a:xfrm>
          <a:prstGeom prst="round2SameRect">
            <a:avLst/>
          </a:prstGeom>
          <a:solidFill>
            <a:srgbClr val="CCFFCC"/>
          </a:solidFill>
          <a:ln>
            <a:solidFill>
              <a:srgbClr val="C0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err="1" smtClean="0">
                <a:solidFill>
                  <a:srgbClr val="002060"/>
                </a:solidFill>
                <a:latin typeface="Times New Roman" panose="02020603050405020304" pitchFamily="18" charset="0"/>
                <a:cs typeface="Times New Roman" panose="02020603050405020304" pitchFamily="18" charset="0"/>
              </a:rPr>
              <a:t>Trong</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phần</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tìm</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hiểu</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đề</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chúng</a:t>
            </a:r>
            <a:r>
              <a:rPr lang="en-US" sz="2000" dirty="0" smtClean="0">
                <a:solidFill>
                  <a:srgbClr val="002060"/>
                </a:solidFill>
                <a:latin typeface="Times New Roman" panose="02020603050405020304" pitchFamily="18" charset="0"/>
                <a:cs typeface="Times New Roman" panose="02020603050405020304" pitchFamily="18" charset="0"/>
              </a:rPr>
              <a:t> ta </a:t>
            </a:r>
            <a:r>
              <a:rPr lang="en-US" sz="2000" dirty="0" err="1" smtClean="0">
                <a:solidFill>
                  <a:srgbClr val="002060"/>
                </a:solidFill>
                <a:latin typeface="Times New Roman" panose="02020603050405020304" pitchFamily="18" charset="0"/>
                <a:cs typeface="Times New Roman" panose="02020603050405020304" pitchFamily="18" charset="0"/>
              </a:rPr>
              <a:t>sẽ</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cùng</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xác</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định</a:t>
            </a:r>
            <a:r>
              <a:rPr lang="en-US" sz="2000" dirty="0" smtClean="0">
                <a:solidFill>
                  <a:srgbClr val="002060"/>
                </a:solidFill>
                <a:latin typeface="Times New Roman" panose="02020603050405020304" pitchFamily="18" charset="0"/>
                <a:cs typeface="Times New Roman" panose="02020603050405020304" pitchFamily="18" charset="0"/>
              </a:rPr>
              <a:t>:</a:t>
            </a:r>
          </a:p>
          <a:p>
            <a:pPr indent="0" algn="just">
              <a:buFontTx/>
              <a:buNone/>
            </a:pPr>
            <a:r>
              <a:rPr lang="en-US" sz="2000" b="1" smtClean="0">
                <a:solidFill>
                  <a:srgbClr val="002060"/>
                </a:solidFill>
                <a:latin typeface="Times New Roman" panose="02020603050405020304" pitchFamily="18" charset="0"/>
                <a:cs typeface="Times New Roman" panose="02020603050405020304" pitchFamily="18" charset="0"/>
              </a:rPr>
              <a:t>- Vi</a:t>
            </a:r>
            <a:r>
              <a:rPr lang="vi-VN" sz="2000" b="1" dirty="0" smtClean="0">
                <a:solidFill>
                  <a:srgbClr val="002060"/>
                </a:solidFill>
                <a:latin typeface="Times New Roman" panose="02020603050405020304" pitchFamily="18" charset="0"/>
                <a:cs typeface="Times New Roman" panose="02020603050405020304" pitchFamily="18" charset="0"/>
              </a:rPr>
              <a:t>ết cho ai</a:t>
            </a:r>
            <a:r>
              <a:rPr lang="vi-VN" sz="2000" b="1" smtClean="0">
                <a:solidFill>
                  <a:srgbClr val="002060"/>
                </a:solidFill>
                <a:latin typeface="Times New Roman" panose="02020603050405020304" pitchFamily="18" charset="0"/>
                <a:cs typeface="Times New Roman" panose="02020603050405020304" pitchFamily="18" charset="0"/>
              </a:rPr>
              <a:t>?</a:t>
            </a:r>
            <a:r>
              <a:rPr lang="vi-VN" sz="2000" smtClean="0">
                <a:solidFill>
                  <a:srgbClr val="002060"/>
                </a:solidFill>
                <a:latin typeface="Times New Roman" panose="02020603050405020304" pitchFamily="18" charset="0"/>
                <a:cs typeface="Times New Roman" panose="02020603050405020304" pitchFamily="18" charset="0"/>
              </a:rPr>
              <a:t> </a:t>
            </a:r>
            <a:endParaRPr lang="en-US" sz="2000" smtClean="0">
              <a:solidFill>
                <a:srgbClr val="002060"/>
              </a:solidFill>
              <a:latin typeface="Times New Roman" panose="02020603050405020304" pitchFamily="18" charset="0"/>
              <a:cs typeface="Times New Roman" panose="02020603050405020304" pitchFamily="18" charset="0"/>
            </a:endParaRPr>
          </a:p>
          <a:p>
            <a:pPr algn="ctr"/>
            <a:r>
              <a:rPr lang="vi-VN" sz="2000" smtClean="0">
                <a:solidFill>
                  <a:srgbClr val="002060"/>
                </a:solidFill>
                <a:latin typeface="Times New Roman" panose="02020603050405020304" pitchFamily="18" charset="0"/>
                <a:cs typeface="Times New Roman" panose="02020603050405020304" pitchFamily="18" charset="0"/>
              </a:rPr>
              <a:t>(đối tượng)</a:t>
            </a:r>
            <a:endParaRPr lang="en-US" sz="2000" smtClean="0">
              <a:solidFill>
                <a:srgbClr val="002060"/>
              </a:solidFill>
              <a:latin typeface="Times New Roman" panose="02020603050405020304" pitchFamily="18" charset="0"/>
              <a:cs typeface="Times New Roman" panose="02020603050405020304" pitchFamily="18" charset="0"/>
            </a:endParaRPr>
          </a:p>
          <a:p>
            <a:pPr algn="just"/>
            <a:r>
              <a:rPr lang="en-US" sz="2000" smtClean="0">
                <a:solidFill>
                  <a:srgbClr val="002060"/>
                </a:solidFill>
                <a:latin typeface="Times New Roman" panose="02020603050405020304" pitchFamily="18" charset="0"/>
                <a:cs typeface="Times New Roman" panose="02020603050405020304" pitchFamily="18" charset="0"/>
              </a:rPr>
              <a:t>- </a:t>
            </a:r>
            <a:r>
              <a:rPr lang="vi-VN" sz="2000" b="1" smtClean="0">
                <a:solidFill>
                  <a:srgbClr val="002060"/>
                </a:solidFill>
                <a:latin typeface="Times New Roman" panose="02020603050405020304" pitchFamily="18" charset="0"/>
                <a:cs typeface="Times New Roman" panose="02020603050405020304" pitchFamily="18" charset="0"/>
              </a:rPr>
              <a:t>Viết </a:t>
            </a:r>
            <a:r>
              <a:rPr lang="vi-VN" sz="2000" b="1" dirty="0" smtClean="0">
                <a:solidFill>
                  <a:srgbClr val="002060"/>
                </a:solidFill>
                <a:latin typeface="Times New Roman" panose="02020603050405020304" pitchFamily="18" charset="0"/>
                <a:cs typeface="Times New Roman" panose="02020603050405020304" pitchFamily="18" charset="0"/>
              </a:rPr>
              <a:t>để làm gì</a:t>
            </a:r>
            <a:r>
              <a:rPr lang="vi-VN" sz="2000" b="1" smtClean="0">
                <a:solidFill>
                  <a:srgbClr val="002060"/>
                </a:solidFill>
                <a:latin typeface="Times New Roman" panose="02020603050405020304" pitchFamily="18" charset="0"/>
                <a:cs typeface="Times New Roman" panose="02020603050405020304" pitchFamily="18" charset="0"/>
              </a:rPr>
              <a:t>? </a:t>
            </a:r>
            <a:endParaRPr lang="en-US" sz="2000" b="1" smtClean="0">
              <a:solidFill>
                <a:srgbClr val="002060"/>
              </a:solidFill>
              <a:latin typeface="Times New Roman" panose="02020603050405020304" pitchFamily="18" charset="0"/>
              <a:cs typeface="Times New Roman" panose="02020603050405020304" pitchFamily="18" charset="0"/>
            </a:endParaRPr>
          </a:p>
          <a:p>
            <a:pPr algn="ctr"/>
            <a:r>
              <a:rPr lang="vi-VN" sz="2000" smtClean="0">
                <a:solidFill>
                  <a:srgbClr val="002060"/>
                </a:solidFill>
                <a:latin typeface="Times New Roman" panose="02020603050405020304" pitchFamily="18" charset="0"/>
                <a:cs typeface="Times New Roman" panose="02020603050405020304" pitchFamily="18" charset="0"/>
              </a:rPr>
              <a:t>(</a:t>
            </a:r>
            <a:r>
              <a:rPr lang="vi-VN" sz="2000" dirty="0" smtClean="0">
                <a:solidFill>
                  <a:srgbClr val="002060"/>
                </a:solidFill>
                <a:latin typeface="Times New Roman" panose="02020603050405020304" pitchFamily="18" charset="0"/>
                <a:cs typeface="Times New Roman" panose="02020603050405020304" pitchFamily="18" charset="0"/>
              </a:rPr>
              <a:t>mục đích)</a:t>
            </a:r>
          </a:p>
          <a:p>
            <a:pPr algn="just"/>
            <a:r>
              <a:rPr lang="en-US" sz="2000" smtClean="0">
                <a:solidFill>
                  <a:srgbClr val="002060"/>
                </a:solidFill>
                <a:latin typeface="Times New Roman" panose="02020603050405020304" pitchFamily="18" charset="0"/>
                <a:cs typeface="Times New Roman" panose="02020603050405020304" pitchFamily="18" charset="0"/>
              </a:rPr>
              <a:t>- </a:t>
            </a:r>
            <a:r>
              <a:rPr lang="vi-VN" sz="2000" b="1" smtClean="0">
                <a:solidFill>
                  <a:srgbClr val="002060"/>
                </a:solidFill>
                <a:latin typeface="Times New Roman" panose="02020603050405020304" pitchFamily="18" charset="0"/>
                <a:cs typeface="Times New Roman" panose="02020603050405020304" pitchFamily="18" charset="0"/>
              </a:rPr>
              <a:t>Viết </a:t>
            </a:r>
            <a:r>
              <a:rPr lang="vi-VN" sz="2000" b="1" dirty="0" smtClean="0">
                <a:solidFill>
                  <a:srgbClr val="002060"/>
                </a:solidFill>
                <a:latin typeface="Times New Roman" panose="02020603050405020304" pitchFamily="18" charset="0"/>
                <a:cs typeface="Times New Roman" panose="02020603050405020304" pitchFamily="18" charset="0"/>
              </a:rPr>
              <a:t>về cái </a:t>
            </a:r>
            <a:r>
              <a:rPr lang="vi-VN" sz="2000" b="1" smtClean="0">
                <a:solidFill>
                  <a:srgbClr val="002060"/>
                </a:solidFill>
                <a:latin typeface="Times New Roman" panose="02020603050405020304" pitchFamily="18" charset="0"/>
                <a:cs typeface="Times New Roman" panose="02020603050405020304" pitchFamily="18" charset="0"/>
              </a:rPr>
              <a:t>gì ?</a:t>
            </a:r>
            <a:endParaRPr lang="en-US" sz="2000" b="1" smtClean="0">
              <a:solidFill>
                <a:srgbClr val="002060"/>
              </a:solidFill>
              <a:latin typeface="Times New Roman" panose="02020603050405020304" pitchFamily="18" charset="0"/>
              <a:cs typeface="Times New Roman" panose="02020603050405020304" pitchFamily="18" charset="0"/>
            </a:endParaRPr>
          </a:p>
          <a:p>
            <a:pPr algn="ctr"/>
            <a:r>
              <a:rPr lang="vi-VN" sz="2000" smtClean="0">
                <a:solidFill>
                  <a:srgbClr val="002060"/>
                </a:solidFill>
                <a:latin typeface="Times New Roman" panose="02020603050405020304" pitchFamily="18" charset="0"/>
                <a:cs typeface="Times New Roman" panose="02020603050405020304" pitchFamily="18" charset="0"/>
              </a:rPr>
              <a:t>( </a:t>
            </a:r>
            <a:r>
              <a:rPr lang="vi-VN" sz="2000" dirty="0" smtClean="0">
                <a:solidFill>
                  <a:srgbClr val="002060"/>
                </a:solidFill>
                <a:latin typeface="Times New Roman" panose="02020603050405020304" pitchFamily="18" charset="0"/>
                <a:cs typeface="Times New Roman" panose="02020603050405020304" pitchFamily="18" charset="0"/>
              </a:rPr>
              <a:t>nội dung )</a:t>
            </a:r>
          </a:p>
          <a:p>
            <a:pPr algn="just"/>
            <a:r>
              <a:rPr lang="en-US" sz="2000" smtClean="0">
                <a:solidFill>
                  <a:srgbClr val="002060"/>
                </a:solidFill>
                <a:latin typeface="Times New Roman" panose="02020603050405020304" pitchFamily="18" charset="0"/>
                <a:cs typeface="Times New Roman" panose="02020603050405020304" pitchFamily="18" charset="0"/>
              </a:rPr>
              <a:t>- </a:t>
            </a:r>
            <a:r>
              <a:rPr lang="vi-VN" sz="2000" b="1" smtClean="0">
                <a:solidFill>
                  <a:srgbClr val="002060"/>
                </a:solidFill>
                <a:latin typeface="Times New Roman" panose="02020603050405020304" pitchFamily="18" charset="0"/>
                <a:cs typeface="Times New Roman" panose="02020603050405020304" pitchFamily="18" charset="0"/>
              </a:rPr>
              <a:t>Viết </a:t>
            </a:r>
            <a:r>
              <a:rPr lang="vi-VN" sz="2000" b="1" dirty="0" smtClean="0">
                <a:solidFill>
                  <a:srgbClr val="002060"/>
                </a:solidFill>
                <a:latin typeface="Times New Roman" panose="02020603050405020304" pitchFamily="18" charset="0"/>
                <a:cs typeface="Times New Roman" panose="02020603050405020304" pitchFamily="18" charset="0"/>
              </a:rPr>
              <a:t>như thế nào? </a:t>
            </a:r>
          </a:p>
          <a:p>
            <a:pPr algn="ctr"/>
            <a:r>
              <a:rPr lang="vi-VN" sz="2000">
                <a:solidFill>
                  <a:srgbClr val="002060"/>
                </a:solidFill>
                <a:latin typeface="Times New Roman" panose="02020603050405020304" pitchFamily="18" charset="0"/>
                <a:cs typeface="Times New Roman" panose="02020603050405020304" pitchFamily="18" charset="0"/>
              </a:rPr>
              <a:t> </a:t>
            </a:r>
            <a:r>
              <a:rPr lang="vi-VN" sz="2000" smtClean="0">
                <a:solidFill>
                  <a:srgbClr val="002060"/>
                </a:solidFill>
                <a:latin typeface="Times New Roman" panose="02020603050405020304" pitchFamily="18" charset="0"/>
                <a:cs typeface="Times New Roman" panose="02020603050405020304" pitchFamily="18" charset="0"/>
              </a:rPr>
              <a:t>( </a:t>
            </a:r>
            <a:r>
              <a:rPr lang="vi-VN" sz="2000" dirty="0" smtClean="0">
                <a:solidFill>
                  <a:srgbClr val="002060"/>
                </a:solidFill>
                <a:latin typeface="Times New Roman" panose="02020603050405020304" pitchFamily="18" charset="0"/>
                <a:cs typeface="Times New Roman" panose="02020603050405020304" pitchFamily="18" charset="0"/>
              </a:rPr>
              <a:t>cách thức)</a:t>
            </a:r>
            <a:endParaRPr lang="en-US" sz="2000" dirty="0">
              <a:solidFill>
                <a:srgbClr val="002060"/>
              </a:solidFill>
              <a:latin typeface="Times New Roman" panose="02020603050405020304" pitchFamily="18" charset="0"/>
              <a:cs typeface="Times New Roman" panose="02020603050405020304" pitchFamily="18" charset="0"/>
            </a:endParaRPr>
          </a:p>
        </p:txBody>
      </p:sp>
      <p:sp>
        <p:nvSpPr>
          <p:cNvPr id="14" name="Cloud Callout 13"/>
          <p:cNvSpPr/>
          <p:nvPr/>
        </p:nvSpPr>
        <p:spPr>
          <a:xfrm>
            <a:off x="6307753" y="3048029"/>
            <a:ext cx="2870965" cy="3445501"/>
          </a:xfrm>
          <a:prstGeom prst="cloudCallout">
            <a:avLst>
              <a:gd name="adj1" fmla="val -46319"/>
              <a:gd name="adj2" fmla="val 50675"/>
            </a:avLst>
          </a:prstGeom>
          <a:solidFill>
            <a:srgbClr val="F3FEBA"/>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smtClean="0">
                <a:solidFill>
                  <a:srgbClr val="7030A0"/>
                </a:solidFill>
                <a:latin typeface="Times New Roman" panose="02020603050405020304" pitchFamily="18" charset="0"/>
                <a:cs typeface="Times New Roman" panose="02020603050405020304" pitchFamily="18" charset="0"/>
              </a:rPr>
              <a:t>Theo em, chúng ta sẽ triển khai với những ý chính nào? </a:t>
            </a:r>
            <a:endParaRPr lang="en-US" sz="2400"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1">
                                            <p:txEl>
                                              <p:pRg st="0" end="0"/>
                                            </p:txEl>
                                          </p:spTgt>
                                        </p:tgtEl>
                                        <p:attrNameLst>
                                          <p:attrName>style.visibility</p:attrName>
                                        </p:attrNameLst>
                                      </p:cBhvr>
                                      <p:to>
                                        <p:strVal val="visible"/>
                                      </p:to>
                                    </p:set>
                                    <p:animEffect transition="in" filter="fade">
                                      <p:cBhvr>
                                        <p:cTn id="24" dur="1000"/>
                                        <p:tgtEl>
                                          <p:spTgt spid="11">
                                            <p:txEl>
                                              <p:pRg st="0" end="0"/>
                                            </p:txEl>
                                          </p:spTgt>
                                        </p:tgtEl>
                                      </p:cBhvr>
                                    </p:animEffect>
                                    <p:anim calcmode="lin" valueType="num">
                                      <p:cBhvr>
                                        <p:cTn id="25"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1">
                                            <p:txEl>
                                              <p:pRg st="1" end="1"/>
                                            </p:txEl>
                                          </p:spTgt>
                                        </p:tgtEl>
                                        <p:attrNameLst>
                                          <p:attrName>style.visibility</p:attrName>
                                        </p:attrNameLst>
                                      </p:cBhvr>
                                      <p:to>
                                        <p:strVal val="visible"/>
                                      </p:to>
                                    </p:set>
                                    <p:animEffect transition="in" filter="fade">
                                      <p:cBhvr>
                                        <p:cTn id="36" dur="500"/>
                                        <p:tgtEl>
                                          <p:spTgt spid="11">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1">
                                            <p:txEl>
                                              <p:pRg st="2" end="2"/>
                                            </p:txEl>
                                          </p:spTgt>
                                        </p:tgtEl>
                                        <p:attrNameLst>
                                          <p:attrName>style.visibility</p:attrName>
                                        </p:attrNameLst>
                                      </p:cBhvr>
                                      <p:to>
                                        <p:strVal val="visible"/>
                                      </p:to>
                                    </p:set>
                                    <p:animEffect transition="in" filter="fade">
                                      <p:cBhvr>
                                        <p:cTn id="41" dur="1000"/>
                                        <p:tgtEl>
                                          <p:spTgt spid="11">
                                            <p:txEl>
                                              <p:pRg st="2" end="2"/>
                                            </p:txEl>
                                          </p:spTgt>
                                        </p:tgtEl>
                                      </p:cBhvr>
                                    </p:animEffect>
                                    <p:anim calcmode="lin" valueType="num">
                                      <p:cBhvr>
                                        <p:cTn id="4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4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11">
                                            <p:txEl>
                                              <p:pRg st="3" end="3"/>
                                            </p:txEl>
                                          </p:spTgt>
                                        </p:tgtEl>
                                        <p:attrNameLst>
                                          <p:attrName>style.visibility</p:attrName>
                                        </p:attrNameLst>
                                      </p:cBhvr>
                                      <p:to>
                                        <p:strVal val="visible"/>
                                      </p:to>
                                    </p:set>
                                    <p:animEffect transition="in" filter="circle(in)">
                                      <p:cBhvr>
                                        <p:cTn id="48" dur="2000"/>
                                        <p:tgtEl>
                                          <p:spTgt spid="11">
                                            <p:txEl>
                                              <p:pRg st="3" end="3"/>
                                            </p:txEl>
                                          </p:spTgt>
                                        </p:tgtEl>
                                      </p:cBhvr>
                                    </p:animEffect>
                                  </p:childTnLst>
                                </p:cTn>
                              </p:par>
                              <p:par>
                                <p:cTn id="49" presetID="6" presetClass="entr" presetSubtype="16" fill="hold" nodeType="withEffect">
                                  <p:stCondLst>
                                    <p:cond delay="0"/>
                                  </p:stCondLst>
                                  <p:childTnLst>
                                    <p:set>
                                      <p:cBhvr>
                                        <p:cTn id="50" dur="1" fill="hold">
                                          <p:stCondLst>
                                            <p:cond delay="0"/>
                                          </p:stCondLst>
                                        </p:cTn>
                                        <p:tgtEl>
                                          <p:spTgt spid="11">
                                            <p:txEl>
                                              <p:pRg st="4" end="4"/>
                                            </p:txEl>
                                          </p:spTgt>
                                        </p:tgtEl>
                                        <p:attrNameLst>
                                          <p:attrName>style.visibility</p:attrName>
                                        </p:attrNameLst>
                                      </p:cBhvr>
                                      <p:to>
                                        <p:strVal val="visible"/>
                                      </p:to>
                                    </p:set>
                                    <p:animEffect transition="in" filter="circle(in)">
                                      <p:cBhvr>
                                        <p:cTn id="51" dur="2000"/>
                                        <p:tgtEl>
                                          <p:spTgt spid="11">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1">
                                            <p:txEl>
                                              <p:pRg st="5" end="5"/>
                                            </p:txEl>
                                          </p:spTgt>
                                        </p:tgtEl>
                                        <p:attrNameLst>
                                          <p:attrName>style.visibility</p:attrName>
                                        </p:attrNameLst>
                                      </p:cBhvr>
                                      <p:to>
                                        <p:strVal val="visible"/>
                                      </p:to>
                                    </p:set>
                                    <p:animEffect transition="in" filter="fade">
                                      <p:cBhvr>
                                        <p:cTn id="56" dur="1000"/>
                                        <p:tgtEl>
                                          <p:spTgt spid="11">
                                            <p:txEl>
                                              <p:pRg st="5" end="5"/>
                                            </p:txEl>
                                          </p:spTgt>
                                        </p:tgtEl>
                                      </p:cBhvr>
                                    </p:animEffect>
                                    <p:anim calcmode="lin" valueType="num">
                                      <p:cBhvr>
                                        <p:cTn id="57"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58"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 presetClass="exit" presetSubtype="10" fill="hold" grpId="1" nodeType="clickEffect">
                                  <p:stCondLst>
                                    <p:cond delay="0"/>
                                  </p:stCondLst>
                                  <p:childTnLst>
                                    <p:animEffect transition="out" filter="blinds(horizontal)">
                                      <p:cBhvr>
                                        <p:cTn id="62" dur="500"/>
                                        <p:tgtEl>
                                          <p:spTgt spid="13"/>
                                        </p:tgtEl>
                                      </p:cBhvr>
                                    </p:animEffect>
                                    <p:set>
                                      <p:cBhvr>
                                        <p:cTn id="63" dur="1" fill="hold">
                                          <p:stCondLst>
                                            <p:cond delay="499"/>
                                          </p:stCondLst>
                                        </p:cTn>
                                        <p:tgtEl>
                                          <p:spTgt spid="13"/>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nodeType="clickEffect">
                                  <p:stCondLst>
                                    <p:cond delay="0"/>
                                  </p:stCondLst>
                                  <p:childTnLst>
                                    <p:set>
                                      <p:cBhvr>
                                        <p:cTn id="67" dur="1" fill="hold">
                                          <p:stCondLst>
                                            <p:cond delay="0"/>
                                          </p:stCondLst>
                                        </p:cTn>
                                        <p:tgtEl>
                                          <p:spTgt spid="12">
                                            <p:txEl>
                                              <p:pRg st="0" end="0"/>
                                            </p:txEl>
                                          </p:spTgt>
                                        </p:tgtEl>
                                        <p:attrNameLst>
                                          <p:attrName>style.visibility</p:attrName>
                                        </p:attrNameLst>
                                      </p:cBhvr>
                                      <p:to>
                                        <p:strVal val="visible"/>
                                      </p:to>
                                    </p:set>
                                    <p:animEffect transition="in" filter="barn(inVertical)">
                                      <p:cBhvr>
                                        <p:cTn id="68" dur="500"/>
                                        <p:tgtEl>
                                          <p:spTgt spid="12">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circle(in)">
                                      <p:cBhvr>
                                        <p:cTn id="73" dur="2000"/>
                                        <p:tgtEl>
                                          <p:spTgt spid="14"/>
                                        </p:tgtEl>
                                      </p:cBhvr>
                                    </p:animEffect>
                                  </p:childTnLst>
                                </p:cTn>
                              </p:par>
                            </p:childTnLst>
                          </p:cTn>
                        </p:par>
                      </p:childTnLst>
                    </p:cTn>
                  </p:par>
                  <p:par>
                    <p:cTn id="74" fill="hold">
                      <p:stCondLst>
                        <p:cond delay="indefinite"/>
                      </p:stCondLst>
                      <p:childTnLst>
                        <p:par>
                          <p:cTn id="75" fill="hold">
                            <p:stCondLst>
                              <p:cond delay="0"/>
                            </p:stCondLst>
                            <p:childTnLst>
                              <p:par>
                                <p:cTn id="76" presetID="6" presetClass="entr" presetSubtype="16" fill="hold" nodeType="clickEffect">
                                  <p:stCondLst>
                                    <p:cond delay="0"/>
                                  </p:stCondLst>
                                  <p:childTnLst>
                                    <p:set>
                                      <p:cBhvr>
                                        <p:cTn id="77" dur="1" fill="hold">
                                          <p:stCondLst>
                                            <p:cond delay="0"/>
                                          </p:stCondLst>
                                        </p:cTn>
                                        <p:tgtEl>
                                          <p:spTgt spid="12">
                                            <p:txEl>
                                              <p:pRg st="1" end="1"/>
                                            </p:txEl>
                                          </p:spTgt>
                                        </p:tgtEl>
                                        <p:attrNameLst>
                                          <p:attrName>style.visibility</p:attrName>
                                        </p:attrNameLst>
                                      </p:cBhvr>
                                      <p:to>
                                        <p:strVal val="visible"/>
                                      </p:to>
                                    </p:set>
                                    <p:animEffect transition="in" filter="circle(in)">
                                      <p:cBhvr>
                                        <p:cTn id="78" dur="2000"/>
                                        <p:tgtEl>
                                          <p:spTgt spid="12">
                                            <p:txEl>
                                              <p:pRg st="1" end="1"/>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nodeType="clickEffect">
                                  <p:stCondLst>
                                    <p:cond delay="0"/>
                                  </p:stCondLst>
                                  <p:childTnLst>
                                    <p:set>
                                      <p:cBhvr>
                                        <p:cTn id="82" dur="1" fill="hold">
                                          <p:stCondLst>
                                            <p:cond delay="0"/>
                                          </p:stCondLst>
                                        </p:cTn>
                                        <p:tgtEl>
                                          <p:spTgt spid="12">
                                            <p:txEl>
                                              <p:pRg st="2" end="2"/>
                                            </p:txEl>
                                          </p:spTgt>
                                        </p:tgtEl>
                                        <p:attrNameLst>
                                          <p:attrName>style.visibility</p:attrName>
                                        </p:attrNameLst>
                                      </p:cBhvr>
                                      <p:to>
                                        <p:strVal val="visible"/>
                                      </p:to>
                                    </p:set>
                                    <p:animEffect transition="in" filter="wipe(down)">
                                      <p:cBhvr>
                                        <p:cTn id="83" dur="500"/>
                                        <p:tgtEl>
                                          <p:spTgt spid="12">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nodeType="clickEffect">
                                  <p:stCondLst>
                                    <p:cond delay="0"/>
                                  </p:stCondLst>
                                  <p:childTnLst>
                                    <p:set>
                                      <p:cBhvr>
                                        <p:cTn id="87" dur="1" fill="hold">
                                          <p:stCondLst>
                                            <p:cond delay="0"/>
                                          </p:stCondLst>
                                        </p:cTn>
                                        <p:tgtEl>
                                          <p:spTgt spid="12">
                                            <p:txEl>
                                              <p:pRg st="3" end="3"/>
                                            </p:txEl>
                                          </p:spTgt>
                                        </p:tgtEl>
                                        <p:attrNameLst>
                                          <p:attrName>style.visibility</p:attrName>
                                        </p:attrNameLst>
                                      </p:cBhvr>
                                      <p:to>
                                        <p:strVal val="visible"/>
                                      </p:to>
                                    </p:set>
                                    <p:animEffect transition="in" filter="wipe(down)">
                                      <p:cBhvr>
                                        <p:cTn id="88" dur="500"/>
                                        <p:tgtEl>
                                          <p:spTgt spid="12">
                                            <p:txEl>
                                              <p:pRg st="3" end="3"/>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1" presetClass="entr" presetSubtype="1" fill="hold" nodeType="clickEffect">
                                  <p:stCondLst>
                                    <p:cond delay="0"/>
                                  </p:stCondLst>
                                  <p:childTnLst>
                                    <p:set>
                                      <p:cBhvr>
                                        <p:cTn id="92" dur="1" fill="hold">
                                          <p:stCondLst>
                                            <p:cond delay="0"/>
                                          </p:stCondLst>
                                        </p:cTn>
                                        <p:tgtEl>
                                          <p:spTgt spid="12">
                                            <p:txEl>
                                              <p:pRg st="4" end="4"/>
                                            </p:txEl>
                                          </p:spTgt>
                                        </p:tgtEl>
                                        <p:attrNameLst>
                                          <p:attrName>style.visibility</p:attrName>
                                        </p:attrNameLst>
                                      </p:cBhvr>
                                      <p:to>
                                        <p:strVal val="visible"/>
                                      </p:to>
                                    </p:set>
                                    <p:animEffect transition="in" filter="wheel(1)">
                                      <p:cBhvr>
                                        <p:cTn id="93" dur="2000"/>
                                        <p:tgtEl>
                                          <p:spTgt spid="12">
                                            <p:txEl>
                                              <p:pRg st="4" end="4"/>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14" presetClass="entr" presetSubtype="10" fill="hold" nodeType="clickEffect">
                                  <p:stCondLst>
                                    <p:cond delay="0"/>
                                  </p:stCondLst>
                                  <p:childTnLst>
                                    <p:set>
                                      <p:cBhvr>
                                        <p:cTn id="97" dur="1" fill="hold">
                                          <p:stCondLst>
                                            <p:cond delay="0"/>
                                          </p:stCondLst>
                                        </p:cTn>
                                        <p:tgtEl>
                                          <p:spTgt spid="12">
                                            <p:txEl>
                                              <p:pRg st="5" end="5"/>
                                            </p:txEl>
                                          </p:spTgt>
                                        </p:tgtEl>
                                        <p:attrNameLst>
                                          <p:attrName>style.visibility</p:attrName>
                                        </p:attrNameLst>
                                      </p:cBhvr>
                                      <p:to>
                                        <p:strVal val="visible"/>
                                      </p:to>
                                    </p:set>
                                    <p:animEffect transition="in" filter="randombar(horizontal)">
                                      <p:cBhvr>
                                        <p:cTn id="98" dur="500"/>
                                        <p:tgtEl>
                                          <p:spTgt spid="12">
                                            <p:txEl>
                                              <p:pRg st="5" end="5"/>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nodeType="clickEffect">
                                  <p:stCondLst>
                                    <p:cond delay="0"/>
                                  </p:stCondLst>
                                  <p:childTnLst>
                                    <p:set>
                                      <p:cBhvr>
                                        <p:cTn id="102" dur="1" fill="hold">
                                          <p:stCondLst>
                                            <p:cond delay="0"/>
                                          </p:stCondLst>
                                        </p:cTn>
                                        <p:tgtEl>
                                          <p:spTgt spid="12">
                                            <p:txEl>
                                              <p:pRg st="6" end="6"/>
                                            </p:txEl>
                                          </p:spTgt>
                                        </p:tgtEl>
                                        <p:attrNameLst>
                                          <p:attrName>style.visibility</p:attrName>
                                        </p:attrNameLst>
                                      </p:cBhvr>
                                      <p:to>
                                        <p:strVal val="visible"/>
                                      </p:to>
                                    </p:set>
                                    <p:animEffect transition="in" filter="wipe(down)">
                                      <p:cBhvr>
                                        <p:cTn id="103" dur="500"/>
                                        <p:tgtEl>
                                          <p:spTgt spid="12">
                                            <p:txEl>
                                              <p:pRg st="6" end="6"/>
                                            </p:txEl>
                                          </p:spTgt>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nodeType="clickEffect">
                                  <p:stCondLst>
                                    <p:cond delay="0"/>
                                  </p:stCondLst>
                                  <p:childTnLst>
                                    <p:set>
                                      <p:cBhvr>
                                        <p:cTn id="107" dur="1" fill="hold">
                                          <p:stCondLst>
                                            <p:cond delay="0"/>
                                          </p:stCondLst>
                                        </p:cTn>
                                        <p:tgtEl>
                                          <p:spTgt spid="12">
                                            <p:txEl>
                                              <p:pRg st="7" end="7"/>
                                            </p:txEl>
                                          </p:spTgt>
                                        </p:tgtEl>
                                        <p:attrNameLst>
                                          <p:attrName>style.visibility</p:attrName>
                                        </p:attrNameLst>
                                      </p:cBhvr>
                                      <p:to>
                                        <p:strVal val="visible"/>
                                      </p:to>
                                    </p:set>
                                    <p:animEffect transition="in" filter="barn(inVertical)">
                                      <p:cBhvr>
                                        <p:cTn id="108" dur="500"/>
                                        <p:tgtEl>
                                          <p:spTgt spid="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8" grpId="0"/>
      <p:bldP spid="13" grpId="0" animBg="1"/>
      <p:bldP spid="13" grpId="1" animBg="1"/>
      <p:bldP spid="1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traight Connector 6145"/>
          <p:cNvSpPr/>
          <p:nvPr/>
        </p:nvSpPr>
        <p:spPr>
          <a:xfrm>
            <a:off x="5486400" y="658302"/>
            <a:ext cx="0" cy="6199698"/>
          </a:xfrm>
          <a:prstGeom prst="line">
            <a:avLst/>
          </a:prstGeom>
          <a:ln w="9525" cap="flat" cmpd="sng">
            <a:solidFill>
              <a:schemeClr val="tx1"/>
            </a:solidFill>
            <a:prstDash val="solid"/>
            <a:headEnd type="none" w="med" len="med"/>
            <a:tailEnd type="none" w="med" len="med"/>
          </a:ln>
        </p:spPr>
      </p:sp>
      <p:sp>
        <p:nvSpPr>
          <p:cNvPr id="9" name="Rectangle 8"/>
          <p:cNvSpPr/>
          <p:nvPr/>
        </p:nvSpPr>
        <p:spPr>
          <a:xfrm>
            <a:off x="4572000" y="442859"/>
            <a:ext cx="745717" cy="830997"/>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4800" b="1" dirty="0">
                <a:solidFill>
                  <a:srgbClr val="002060"/>
                </a:solidFill>
                <a:latin typeface="Times New Roman" panose="02020603050405020304" pitchFamily="18" charset="0"/>
                <a:cs typeface="Times New Roman" panose="02020603050405020304" pitchFamily="18" charset="0"/>
                <a:sym typeface="Wingdings" panose="05000000000000000000"/>
              </a:rPr>
              <a:t></a:t>
            </a:r>
            <a:endParaRPr lang="en-US" sz="4800" b="1" dirty="0">
              <a:solidFill>
                <a:srgbClr val="002060"/>
              </a:solidFill>
            </a:endParaRPr>
          </a:p>
        </p:txBody>
      </p:sp>
      <p:sp>
        <p:nvSpPr>
          <p:cNvPr id="12" name="TextBox 11"/>
          <p:cNvSpPr txBox="1"/>
          <p:nvPr/>
        </p:nvSpPr>
        <p:spPr>
          <a:xfrm>
            <a:off x="0" y="442859"/>
            <a:ext cx="2209800" cy="430887"/>
          </a:xfrm>
          <a:prstGeom prst="rect">
            <a:avLst/>
          </a:prstGeom>
          <a:noFill/>
        </p:spPr>
        <p:txBody>
          <a:bodyPr wrap="square" rtlCol="0">
            <a:spAutoFit/>
          </a:bodyPr>
          <a:lstStyle/>
          <a:p>
            <a:r>
              <a:rPr lang="en-US" sz="2200" b="1" dirty="0" smtClean="0">
                <a:solidFill>
                  <a:srgbClr val="002060"/>
                </a:solidFill>
                <a:latin typeface="Times New Roman" panose="02020603050405020304" pitchFamily="18" charset="0"/>
                <a:cs typeface="Times New Roman" panose="02020603050405020304" pitchFamily="18" charset="0"/>
              </a:rPr>
              <a:t>2. </a:t>
            </a:r>
            <a:r>
              <a:rPr lang="en-US" sz="2200" b="1" dirty="0" err="1" smtClean="0">
                <a:solidFill>
                  <a:srgbClr val="002060"/>
                </a:solidFill>
                <a:latin typeface="Times New Roman" panose="02020603050405020304" pitchFamily="18" charset="0"/>
                <a:cs typeface="Times New Roman" panose="02020603050405020304" pitchFamily="18" charset="0"/>
              </a:rPr>
              <a:t>Lập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dàn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bài</a:t>
            </a:r>
            <a:endParaRPr lang="en-US" sz="2200" b="1" dirty="0">
              <a:solidFill>
                <a:srgbClr val="002060"/>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171224" y="943374"/>
            <a:ext cx="3333975" cy="1446550"/>
          </a:xfrm>
          <a:prstGeom prst="rect">
            <a:avLst/>
          </a:prstGeom>
          <a:noFill/>
        </p:spPr>
        <p:txBody>
          <a:bodyPr wrap="square" rtlCol="0">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a, </a:t>
            </a:r>
            <a:r>
              <a:rPr lang="en-US" sz="2200" b="1" dirty="0" err="1" smtClean="0">
                <a:solidFill>
                  <a:srgbClr val="00B050"/>
                </a:solidFill>
                <a:latin typeface="Times New Roman" panose="02020603050405020304" pitchFamily="18" charset="0"/>
                <a:cs typeface="Times New Roman" panose="02020603050405020304" pitchFamily="18" charset="0"/>
              </a:rPr>
              <a:t>Mở</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bài</a:t>
            </a:r>
            <a:r>
              <a:rPr lang="en-US" sz="2200" b="1" dirty="0" smtClean="0">
                <a:solidFill>
                  <a:srgbClr val="00B050"/>
                </a:solidFill>
                <a:latin typeface="Times New Roman" panose="02020603050405020304" pitchFamily="18" charset="0"/>
                <a:cs typeface="Times New Roman" panose="02020603050405020304" pitchFamily="18" charset="0"/>
              </a:rPr>
              <a:t>:</a:t>
            </a:r>
          </a:p>
          <a:p>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Thời gian viết thư</a:t>
            </a:r>
          </a:p>
          <a:p>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Người nhận thư</a:t>
            </a:r>
          </a:p>
          <a:p>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Lý do viết thư</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103990" y="2495413"/>
            <a:ext cx="2105810" cy="430887"/>
          </a:xfrm>
          <a:prstGeom prst="rect">
            <a:avLst/>
          </a:prstGeom>
          <a:noFill/>
        </p:spPr>
        <p:txBody>
          <a:bodyPr wrap="square" rtlCol="0">
            <a:spAutoFit/>
          </a:bodyPr>
          <a:lstStyle/>
          <a:p>
            <a:r>
              <a:rPr lang="en-US" sz="2200" b="1" dirty="0" smtClean="0">
                <a:solidFill>
                  <a:srgbClr val="00B050"/>
                </a:solidFill>
                <a:latin typeface="Times New Roman" panose="02020603050405020304" pitchFamily="18" charset="0"/>
                <a:cs typeface="Times New Roman" panose="02020603050405020304" pitchFamily="18" charset="0"/>
              </a:rPr>
              <a:t>b, </a:t>
            </a:r>
            <a:r>
              <a:rPr lang="en-US" sz="2200" b="1" dirty="0" err="1" smtClean="0">
                <a:solidFill>
                  <a:srgbClr val="00B050"/>
                </a:solidFill>
                <a:latin typeface="Times New Roman" panose="02020603050405020304" pitchFamily="18" charset="0"/>
                <a:cs typeface="Times New Roman" panose="02020603050405020304" pitchFamily="18" charset="0"/>
              </a:rPr>
              <a:t>Thân</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err="1" smtClean="0">
                <a:solidFill>
                  <a:srgbClr val="00B050"/>
                </a:solidFill>
                <a:latin typeface="Times New Roman" panose="02020603050405020304" pitchFamily="18" charset="0"/>
                <a:cs typeface="Times New Roman" panose="02020603050405020304" pitchFamily="18" charset="0"/>
              </a:rPr>
              <a:t>bài</a:t>
            </a:r>
            <a:r>
              <a:rPr lang="en-US" sz="2200" b="1" smtClean="0">
                <a:solidFill>
                  <a:srgbClr val="00B050"/>
                </a:solidFill>
                <a:latin typeface="Times New Roman" panose="02020603050405020304" pitchFamily="18" charset="0"/>
                <a:cs typeface="Times New Roman" panose="02020603050405020304" pitchFamily="18" charset="0"/>
              </a:rPr>
              <a:t>:</a:t>
            </a:r>
            <a:endParaRPr lang="vi-VN" sz="2200" b="1" dirty="0" smtClean="0">
              <a:solidFill>
                <a:srgbClr val="00B050"/>
              </a:solidFill>
              <a:latin typeface="Times New Roman" panose="02020603050405020304" pitchFamily="18" charset="0"/>
              <a:cs typeface="Times New Roman" panose="02020603050405020304" pitchFamily="18" charset="0"/>
            </a:endParaRPr>
          </a:p>
        </p:txBody>
      </p:sp>
      <p:sp>
        <p:nvSpPr>
          <p:cNvPr id="15" name="Cloud Callout 14"/>
          <p:cNvSpPr/>
          <p:nvPr/>
        </p:nvSpPr>
        <p:spPr>
          <a:xfrm>
            <a:off x="5541640" y="1295400"/>
            <a:ext cx="3481337" cy="4467736"/>
          </a:xfrm>
          <a:prstGeom prst="cloudCallout">
            <a:avLst>
              <a:gd name="adj1" fmla="val 46315"/>
              <a:gd name="adj2" fmla="val 49056"/>
            </a:avLst>
          </a:prstGeom>
          <a:solidFill>
            <a:schemeClr val="accent6">
              <a:lumMod val="20000"/>
              <a:lumOff val="80000"/>
            </a:schemeClr>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000" dirty="0" smtClean="0">
                <a:solidFill>
                  <a:srgbClr val="002060"/>
                </a:solidFill>
                <a:latin typeface="Times New Roman" panose="02020603050405020304" pitchFamily="18" charset="0"/>
                <a:cs typeface="Times New Roman" panose="02020603050405020304" pitchFamily="18" charset="0"/>
              </a:rPr>
              <a:t> Với hình thức là bức thư nhưng văn bản của chúng ta vẫn có 3 phần MB, TB, KB. Vậy theo em, </a:t>
            </a:r>
            <a:r>
              <a:rPr lang="vi-VN" sz="2000" b="1" dirty="0" smtClean="0">
                <a:solidFill>
                  <a:srgbClr val="002060"/>
                </a:solidFill>
                <a:latin typeface="Times New Roman" panose="02020603050405020304" pitchFamily="18" charset="0"/>
                <a:cs typeface="Times New Roman" panose="02020603050405020304" pitchFamily="18" charset="0"/>
              </a:rPr>
              <a:t>phần mở bài</a:t>
            </a:r>
            <a:r>
              <a:rPr lang="vi-VN" sz="2000" dirty="0" smtClean="0">
                <a:solidFill>
                  <a:srgbClr val="002060"/>
                </a:solidFill>
                <a:latin typeface="Times New Roman" panose="02020603050405020304" pitchFamily="18" charset="0"/>
                <a:cs typeface="Times New Roman" panose="02020603050405020304" pitchFamily="18" charset="0"/>
              </a:rPr>
              <a:t> đối với đề này chúng ta </a:t>
            </a:r>
            <a:r>
              <a:rPr lang="vi-VN" sz="2000" b="1" dirty="0" smtClean="0">
                <a:solidFill>
                  <a:srgbClr val="002060"/>
                </a:solidFill>
                <a:latin typeface="Times New Roman" panose="02020603050405020304" pitchFamily="18" charset="0"/>
                <a:cs typeface="Times New Roman" panose="02020603050405020304" pitchFamily="18" charset="0"/>
              </a:rPr>
              <a:t>cần có những ý </a:t>
            </a:r>
            <a:r>
              <a:rPr lang="vi-VN" sz="2000" b="1" smtClean="0">
                <a:solidFill>
                  <a:srgbClr val="002060"/>
                </a:solidFill>
                <a:latin typeface="Times New Roman" panose="02020603050405020304" pitchFamily="18" charset="0"/>
                <a:cs typeface="Times New Roman" panose="02020603050405020304" pitchFamily="18" charset="0"/>
              </a:rPr>
              <a:t>gì?</a:t>
            </a:r>
            <a:endParaRPr lang="en-US" sz="2000" b="1" dirty="0">
              <a:solidFill>
                <a:srgbClr val="002060"/>
              </a:solidFill>
              <a:latin typeface="Times New Roman" panose="02020603050405020304" pitchFamily="18" charset="0"/>
              <a:cs typeface="Times New Roman" panose="02020603050405020304" pitchFamily="18" charset="0"/>
            </a:endParaRPr>
          </a:p>
        </p:txBody>
      </p:sp>
      <p:sp>
        <p:nvSpPr>
          <p:cNvPr id="17" name="Cloud Callout 16"/>
          <p:cNvSpPr/>
          <p:nvPr/>
        </p:nvSpPr>
        <p:spPr>
          <a:xfrm>
            <a:off x="5608875" y="2031403"/>
            <a:ext cx="3205744" cy="3450727"/>
          </a:xfrm>
          <a:prstGeom prst="cloudCallout">
            <a:avLst>
              <a:gd name="adj1" fmla="val -46319"/>
              <a:gd name="adj2" fmla="val 50675"/>
            </a:avLst>
          </a:prstGeom>
          <a:solidFill>
            <a:schemeClr val="accent1">
              <a:lumMod val="20000"/>
              <a:lumOff val="80000"/>
            </a:schemeClr>
          </a:solidFill>
          <a:ln w="31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solidFill>
                  <a:srgbClr val="0070C0"/>
                </a:solidFill>
                <a:latin typeface="Times New Roman" panose="02020603050405020304" pitchFamily="18" charset="0"/>
                <a:cs typeface="Times New Roman" panose="02020603050405020304" pitchFamily="18" charset="0"/>
              </a:rPr>
              <a:t>    Thân bài ta triển khai lần lượt vẻ đẹp đất nước thông qua các khía cạnh nào? </a:t>
            </a:r>
            <a:endParaRPr lang="en-US" sz="2400" b="1" dirty="0">
              <a:solidFill>
                <a:srgbClr val="0070C0"/>
              </a:solidFill>
              <a:latin typeface="Times New Roman" panose="02020603050405020304" pitchFamily="18" charset="0"/>
              <a:cs typeface="Times New Roman" panose="02020603050405020304" pitchFamily="18" charset="0"/>
            </a:endParaRPr>
          </a:p>
        </p:txBody>
      </p:sp>
      <p:sp>
        <p:nvSpPr>
          <p:cNvPr id="18" name="Round Same Side Corner Rectangle 17"/>
          <p:cNvSpPr/>
          <p:nvPr/>
        </p:nvSpPr>
        <p:spPr>
          <a:xfrm>
            <a:off x="5559803" y="943232"/>
            <a:ext cx="3523596" cy="5134357"/>
          </a:xfrm>
          <a:prstGeom prst="round2SameRect">
            <a:avLst/>
          </a:prstGeom>
          <a:solidFill>
            <a:srgbClr val="CCFFCC"/>
          </a:solidFill>
          <a:ln>
            <a:solidFill>
              <a:srgbClr val="C0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solidFill>
                  <a:srgbClr val="002060"/>
                </a:solidFill>
                <a:latin typeface="Times New Roman" panose="02020603050405020304" pitchFamily="18" charset="0"/>
                <a:cs typeface="Times New Roman" panose="02020603050405020304" pitchFamily="18" charset="0"/>
              </a:rPr>
              <a:t>Trong</a:t>
            </a:r>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err="1" smtClean="0">
                <a:solidFill>
                  <a:srgbClr val="002060"/>
                </a:solidFill>
                <a:latin typeface="Times New Roman" panose="02020603050405020304" pitchFamily="18" charset="0"/>
                <a:cs typeface="Times New Roman" panose="02020603050405020304" pitchFamily="18" charset="0"/>
              </a:rPr>
              <a:t>phần</a:t>
            </a:r>
            <a:r>
              <a:rPr lang="vi-VN" sz="2400" dirty="0" smtClean="0">
                <a:solidFill>
                  <a:srgbClr val="002060"/>
                </a:solidFill>
                <a:latin typeface="Times New Roman" panose="02020603050405020304" pitchFamily="18" charset="0"/>
                <a:cs typeface="Times New Roman" panose="02020603050405020304" pitchFamily="18" charset="0"/>
              </a:rPr>
              <a:t> Thân bài ta sẽ triển khai những hiểu biết, vẻ đẹp của Việt Nam thông qua các ý chính: </a:t>
            </a:r>
          </a:p>
          <a:p>
            <a:pPr algn="just">
              <a:spcBef>
                <a:spcPts val="600"/>
              </a:spcBef>
            </a:pPr>
            <a:r>
              <a:rPr lang="en-US" sz="2400" smtClean="0">
                <a:solidFill>
                  <a:srgbClr val="002060"/>
                </a:solidFill>
                <a:latin typeface="Times New Roman" panose="02020603050405020304" pitchFamily="18" charset="0"/>
                <a:cs typeface="Times New Roman" panose="02020603050405020304" pitchFamily="18" charset="0"/>
              </a:rPr>
              <a:t>1.</a:t>
            </a:r>
            <a:r>
              <a:rPr lang="vi-VN" sz="2400" smtClean="0">
                <a:solidFill>
                  <a:srgbClr val="002060"/>
                </a:solidFill>
                <a:latin typeface="Times New Roman" panose="02020603050405020304" pitchFamily="18" charset="0"/>
                <a:cs typeface="Times New Roman" panose="02020603050405020304" pitchFamily="18" charset="0"/>
              </a:rPr>
              <a:t>Vẻ </a:t>
            </a:r>
            <a:r>
              <a:rPr lang="vi-VN" sz="2400" dirty="0" smtClean="0">
                <a:solidFill>
                  <a:srgbClr val="002060"/>
                </a:solidFill>
                <a:latin typeface="Times New Roman" panose="02020603050405020304" pitchFamily="18" charset="0"/>
                <a:cs typeface="Times New Roman" panose="02020603050405020304" pitchFamily="18" charset="0"/>
              </a:rPr>
              <a:t>đẹp của thiên nhiên và các phong tục tập quán</a:t>
            </a:r>
          </a:p>
          <a:p>
            <a:pPr algn="just">
              <a:spcBef>
                <a:spcPts val="600"/>
              </a:spcBef>
            </a:pPr>
            <a:r>
              <a:rPr lang="en-US" sz="2400" smtClean="0">
                <a:solidFill>
                  <a:srgbClr val="002060"/>
                </a:solidFill>
                <a:latin typeface="Times New Roman" panose="02020603050405020304" pitchFamily="18" charset="0"/>
                <a:cs typeface="Times New Roman" panose="02020603050405020304" pitchFamily="18" charset="0"/>
              </a:rPr>
              <a:t>2. </a:t>
            </a:r>
            <a:r>
              <a:rPr lang="vi-VN" sz="2400" smtClean="0">
                <a:solidFill>
                  <a:srgbClr val="002060"/>
                </a:solidFill>
                <a:latin typeface="Times New Roman" panose="02020603050405020304" pitchFamily="18" charset="0"/>
                <a:cs typeface="Times New Roman" panose="02020603050405020304" pitchFamily="18" charset="0"/>
              </a:rPr>
              <a:t>Vẻ </a:t>
            </a:r>
            <a:r>
              <a:rPr lang="vi-VN" sz="2400" dirty="0" smtClean="0">
                <a:solidFill>
                  <a:srgbClr val="002060"/>
                </a:solidFill>
                <a:latin typeface="Times New Roman" panose="02020603050405020304" pitchFamily="18" charset="0"/>
                <a:cs typeface="Times New Roman" panose="02020603050405020304" pitchFamily="18" charset="0"/>
              </a:rPr>
              <a:t>đẹp con người VN</a:t>
            </a:r>
          </a:p>
          <a:p>
            <a:pPr algn="just">
              <a:spcBef>
                <a:spcPts val="600"/>
              </a:spcBef>
            </a:pPr>
            <a:r>
              <a:rPr lang="en-US" sz="2400" smtClean="0">
                <a:solidFill>
                  <a:srgbClr val="002060"/>
                </a:solidFill>
                <a:latin typeface="Times New Roman" panose="02020603050405020304" pitchFamily="18" charset="0"/>
                <a:cs typeface="Times New Roman" panose="02020603050405020304" pitchFamily="18" charset="0"/>
              </a:rPr>
              <a:t>3. </a:t>
            </a:r>
            <a:r>
              <a:rPr lang="vi-VN" sz="2400" smtClean="0">
                <a:solidFill>
                  <a:srgbClr val="002060"/>
                </a:solidFill>
                <a:latin typeface="Times New Roman" panose="02020603050405020304" pitchFamily="18" charset="0"/>
                <a:cs typeface="Times New Roman" panose="02020603050405020304" pitchFamily="18" charset="0"/>
              </a:rPr>
              <a:t>Vẻ </a:t>
            </a:r>
            <a:r>
              <a:rPr lang="vi-VN" sz="2400" dirty="0" smtClean="0">
                <a:solidFill>
                  <a:srgbClr val="002060"/>
                </a:solidFill>
                <a:latin typeface="Times New Roman" panose="02020603050405020304" pitchFamily="18" charset="0"/>
                <a:cs typeface="Times New Roman" panose="02020603050405020304" pitchFamily="18" charset="0"/>
              </a:rPr>
              <a:t>đẹp năng động của đất nước trong thời kì hội nhập và </a:t>
            </a:r>
            <a:r>
              <a:rPr lang="vi-VN" sz="2400" smtClean="0">
                <a:solidFill>
                  <a:srgbClr val="002060"/>
                </a:solidFill>
                <a:latin typeface="Times New Roman" panose="02020603050405020304" pitchFamily="18" charset="0"/>
                <a:cs typeface="Times New Roman" panose="02020603050405020304" pitchFamily="18" charset="0"/>
              </a:rPr>
              <a:t>phát triển</a:t>
            </a:r>
            <a:endParaRPr lang="vi-VN" sz="2400" dirty="0" smtClean="0">
              <a:solidFill>
                <a:srgbClr val="002060"/>
              </a:solidFill>
              <a:latin typeface="Times New Roman" panose="02020603050405020304" pitchFamily="18" charset="0"/>
              <a:cs typeface="Times New Roman" panose="02020603050405020304" pitchFamily="18" charset="0"/>
            </a:endParaRPr>
          </a:p>
        </p:txBody>
      </p:sp>
      <p:sp>
        <p:nvSpPr>
          <p:cNvPr id="2" name="Rectangle 1"/>
          <p:cNvSpPr/>
          <p:nvPr/>
        </p:nvSpPr>
        <p:spPr>
          <a:xfrm>
            <a:off x="77975" y="2836989"/>
            <a:ext cx="5408425" cy="3888244"/>
          </a:xfrm>
          <a:prstGeom prst="rect">
            <a:avLst/>
          </a:prstGeom>
        </p:spPr>
        <p:txBody>
          <a:bodyPr wrap="square">
            <a:spAutoFit/>
          </a:bodyPr>
          <a:lstStyle/>
          <a:p>
            <a:pPr algn="just">
              <a:spcBef>
                <a:spcPts val="400"/>
              </a:spcBef>
              <a:spcAft>
                <a:spcPts val="400"/>
              </a:spcAft>
            </a:pP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Miêu</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tả</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đẹp</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nước</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Việt</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Nam</a:t>
            </a:r>
          </a:p>
          <a:p>
            <a:pPr algn="just">
              <a:spcBef>
                <a:spcPts val="400"/>
              </a:spcBef>
              <a:spcAft>
                <a:spcPts val="400"/>
              </a:spcAft>
            </a:pP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Kể</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lịch</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sử</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truyền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thống</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xây</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dựng</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đất</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nước</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ngàn năm văn hiến, lịch sử kiên cường anh hùng, bất khuất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spcBef>
                <a:spcPts val="400"/>
              </a:spcBef>
              <a:spcAft>
                <a:spcPts val="400"/>
              </a:spcAft>
            </a:pP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Cảnh</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quan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di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sản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hóa</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di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tích</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lịch</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sử</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Cố đô Huế, thành Thăng Long, phố cổ Hội An</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spcBef>
                <a:spcPts val="400"/>
              </a:spcBef>
              <a:spcAft>
                <a:spcPts val="400"/>
              </a:spcAft>
            </a:pP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Những nơi cảnh sắc thiên nhiên tươi đẹp: Đà Lạt, đảo Phú Quốc, biển Nha Trang...</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just">
              <a:spcBef>
                <a:spcPts val="400"/>
              </a:spcBef>
              <a:spcAft>
                <a:spcPts val="400"/>
              </a:spcAft>
            </a:pP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phong</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tục</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quán</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các</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ngày</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lễ</a:t>
            </a:r>
            <a:r>
              <a:rPr lang="vi-VN" sz="2200" dirty="0">
                <a:solidFill>
                  <a:schemeClr val="tx1">
                    <a:lumMod val="95000"/>
                    <a:lumOff val="5000"/>
                  </a:schemeClr>
                </a:solidFill>
                <a:latin typeface="Times New Roman" panose="02020603050405020304" pitchFamily="18" charset="0"/>
                <a:cs typeface="Times New Roman" panose="02020603050405020304" pitchFamily="18" charset="0"/>
              </a:rPr>
              <a:t>, tết truyền thống...</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fade">
                                      <p:cBhvr>
                                        <p:cTn id="17" dur="1000"/>
                                        <p:tgtEl>
                                          <p:spTgt spid="13">
                                            <p:txEl>
                                              <p:pRg st="0" end="0"/>
                                            </p:txEl>
                                          </p:spTgt>
                                        </p:tgtEl>
                                      </p:cBhvr>
                                    </p:animEffect>
                                    <p:anim calcmode="lin" valueType="num">
                                      <p:cBhvr>
                                        <p:cTn id="1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3">
                                            <p:txEl>
                                              <p:pRg st="1" end="1"/>
                                            </p:txEl>
                                          </p:spTgt>
                                        </p:tgtEl>
                                        <p:attrNameLst>
                                          <p:attrName>style.visibility</p:attrName>
                                        </p:attrNameLst>
                                      </p:cBhvr>
                                      <p:to>
                                        <p:strVal val="visible"/>
                                      </p:to>
                                    </p:set>
                                    <p:animEffect transition="in" filter="fade">
                                      <p:cBhvr>
                                        <p:cTn id="24" dur="500"/>
                                        <p:tgtEl>
                                          <p:spTgt spid="13">
                                            <p:txEl>
                                              <p:pRg st="1" end="1"/>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fade">
                                      <p:cBhvr>
                                        <p:cTn id="27" dur="500"/>
                                        <p:tgtEl>
                                          <p:spTgt spid="13">
                                            <p:txEl>
                                              <p:pRg st="2" end="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3">
                                            <p:txEl>
                                              <p:pRg st="3" end="3"/>
                                            </p:txEl>
                                          </p:spTgt>
                                        </p:tgtEl>
                                        <p:attrNameLst>
                                          <p:attrName>style.visibility</p:attrName>
                                        </p:attrNameLst>
                                      </p:cBhvr>
                                      <p:to>
                                        <p:strVal val="visible"/>
                                      </p:to>
                                    </p:set>
                                    <p:animEffect transition="in" filter="fade">
                                      <p:cBhvr>
                                        <p:cTn id="30" dur="500"/>
                                        <p:tgtEl>
                                          <p:spTgt spid="1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4">
                                            <p:txEl>
                                              <p:pRg st="0" end="0"/>
                                            </p:txEl>
                                          </p:spTgt>
                                        </p:tgtEl>
                                        <p:attrNameLst>
                                          <p:attrName>style.visibility</p:attrName>
                                        </p:attrNameLst>
                                      </p:cBhvr>
                                      <p:to>
                                        <p:strVal val="visible"/>
                                      </p:to>
                                    </p:set>
                                    <p:animEffect transition="in" filter="fade">
                                      <p:cBhvr>
                                        <p:cTn id="35" dur="1000"/>
                                        <p:tgtEl>
                                          <p:spTgt spid="14">
                                            <p:txEl>
                                              <p:pRg st="0" end="0"/>
                                            </p:txEl>
                                          </p:spTgt>
                                        </p:tgtEl>
                                      </p:cBhvr>
                                    </p:animEffect>
                                    <p:anim calcmode="lin" valueType="num">
                                      <p:cBhvr>
                                        <p:cTn id="36"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down)">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2">
                                            <p:txEl>
                                              <p:pRg st="0" end="0"/>
                                            </p:txEl>
                                          </p:spTgt>
                                        </p:tgtEl>
                                        <p:attrNameLst>
                                          <p:attrName>style.visibility</p:attrName>
                                        </p:attrNameLst>
                                      </p:cBhvr>
                                      <p:to>
                                        <p:strVal val="visible"/>
                                      </p:to>
                                    </p:set>
                                    <p:animEffect transition="in" filter="fade">
                                      <p:cBhvr>
                                        <p:cTn id="52" dur="1000"/>
                                        <p:tgtEl>
                                          <p:spTgt spid="2">
                                            <p:txEl>
                                              <p:pRg st="0" end="0"/>
                                            </p:txEl>
                                          </p:spTgt>
                                        </p:tgtEl>
                                      </p:cBhvr>
                                    </p:animEffect>
                                    <p:anim calcmode="lin" valueType="num">
                                      <p:cBhvr>
                                        <p:cTn id="5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5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 end="1"/>
                                            </p:txEl>
                                          </p:spTgt>
                                        </p:tgtEl>
                                        <p:attrNameLst>
                                          <p:attrName>style.visibility</p:attrName>
                                        </p:attrNameLst>
                                      </p:cBhvr>
                                      <p:to>
                                        <p:strVal val="visible"/>
                                      </p:to>
                                    </p:set>
                                    <p:anim calcmode="lin" valueType="num">
                                      <p:cBhvr additive="base">
                                        <p:cTn id="5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
                                            <p:txEl>
                                              <p:pRg st="2" end="2"/>
                                            </p:txEl>
                                          </p:spTgt>
                                        </p:tgtEl>
                                        <p:attrNameLst>
                                          <p:attrName>style.visibility</p:attrName>
                                        </p:attrNameLst>
                                      </p:cBhvr>
                                      <p:to>
                                        <p:strVal val="visible"/>
                                      </p:to>
                                    </p:set>
                                    <p:anim calcmode="lin" valueType="num">
                                      <p:cBhvr additive="base">
                                        <p:cTn id="6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2">
                                            <p:txEl>
                                              <p:pRg st="3" end="3"/>
                                            </p:txEl>
                                          </p:spTgt>
                                        </p:tgtEl>
                                        <p:attrNameLst>
                                          <p:attrName>style.visibility</p:attrName>
                                        </p:attrNameLst>
                                      </p:cBhvr>
                                      <p:to>
                                        <p:strVal val="visible"/>
                                      </p:to>
                                    </p:set>
                                    <p:anim calcmode="lin" valueType="num">
                                      <p:cBhvr additive="base">
                                        <p:cTn id="7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4" end="4"/>
                                            </p:txEl>
                                          </p:spTgt>
                                        </p:tgtEl>
                                        <p:attrNameLst>
                                          <p:attrName>style.visibility</p:attrName>
                                        </p:attrNameLst>
                                      </p:cBhvr>
                                      <p:to>
                                        <p:strVal val="visible"/>
                                      </p:to>
                                    </p:set>
                                    <p:animEffect transition="in" filter="fade">
                                      <p:cBhvr>
                                        <p:cTn id="77" dur="1000"/>
                                        <p:tgtEl>
                                          <p:spTgt spid="2">
                                            <p:txEl>
                                              <p:pRg st="4" end="4"/>
                                            </p:txEl>
                                          </p:spTgt>
                                        </p:tgtEl>
                                      </p:cBhvr>
                                    </p:animEffect>
                                    <p:anim calcmode="lin" valueType="num">
                                      <p:cBhvr>
                                        <p:cTn id="7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traight Connector 6145"/>
          <p:cNvSpPr/>
          <p:nvPr/>
        </p:nvSpPr>
        <p:spPr>
          <a:xfrm>
            <a:off x="5486400" y="0"/>
            <a:ext cx="0" cy="6858000"/>
          </a:xfrm>
          <a:prstGeom prst="line">
            <a:avLst/>
          </a:prstGeom>
          <a:ln w="9525" cap="flat" cmpd="sng">
            <a:solidFill>
              <a:schemeClr val="tx1"/>
            </a:solidFill>
            <a:prstDash val="solid"/>
            <a:headEnd type="none" w="med" len="med"/>
            <a:tailEnd type="none" w="med" len="med"/>
          </a:ln>
        </p:spPr>
      </p:sp>
      <p:sp>
        <p:nvSpPr>
          <p:cNvPr id="9" name="Rectangle 8"/>
          <p:cNvSpPr/>
          <p:nvPr/>
        </p:nvSpPr>
        <p:spPr>
          <a:xfrm>
            <a:off x="4709160" y="-172387"/>
            <a:ext cx="745717" cy="830997"/>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4800" b="1" dirty="0">
                <a:solidFill>
                  <a:srgbClr val="002060"/>
                </a:solidFill>
                <a:latin typeface="Times New Roman" panose="02020603050405020304" pitchFamily="18" charset="0"/>
                <a:cs typeface="Times New Roman" panose="02020603050405020304" pitchFamily="18" charset="0"/>
                <a:sym typeface="Wingdings" panose="05000000000000000000"/>
              </a:rPr>
              <a:t></a:t>
            </a:r>
            <a:endParaRPr lang="en-US" sz="4800" b="1" dirty="0">
              <a:solidFill>
                <a:srgbClr val="002060"/>
              </a:solidFill>
            </a:endParaRPr>
          </a:p>
        </p:txBody>
      </p:sp>
      <p:sp>
        <p:nvSpPr>
          <p:cNvPr id="11" name="TextBox 10"/>
          <p:cNvSpPr txBox="1"/>
          <p:nvPr/>
        </p:nvSpPr>
        <p:spPr>
          <a:xfrm>
            <a:off x="23308" y="104492"/>
            <a:ext cx="5463092" cy="2014855"/>
          </a:xfrm>
          <a:prstGeom prst="rect">
            <a:avLst/>
          </a:prstGeom>
          <a:noFill/>
        </p:spPr>
        <p:txBody>
          <a:bodyPr wrap="square" rtlCol="0">
            <a:spAutoFit/>
          </a:bodyPr>
          <a:lstStyle/>
          <a:p>
            <a:pPr>
              <a:spcBef>
                <a:spcPts val="600"/>
              </a:spcBef>
            </a:pP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Con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ở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Việt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Nam:</a:t>
            </a:r>
          </a:p>
          <a:p>
            <a:pPr>
              <a:spcBef>
                <a:spcPts val="600"/>
              </a:spcBef>
            </a:pP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Thân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thiện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mến khách,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hòa</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đồng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mọi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người</a:t>
            </a:r>
            <a:endPar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600"/>
              </a:spcBef>
            </a:pP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Luôn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giúp</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đỡ</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mọi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người</a:t>
            </a:r>
            <a:endPar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600"/>
              </a:spcBef>
            </a:pP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Biết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yêu</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thương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san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sẻ</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giúp</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đỡ</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lẫn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nhau</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67235" y="2030504"/>
            <a:ext cx="5410200" cy="1677382"/>
          </a:xfrm>
          <a:prstGeom prst="rect">
            <a:avLst/>
          </a:prstGeom>
          <a:noFill/>
        </p:spPr>
        <p:txBody>
          <a:bodyPr wrap="square" rtlCol="0">
            <a:spAutoFit/>
          </a:bodyPr>
          <a:lstStyle/>
          <a:p>
            <a:pPr>
              <a:spcBef>
                <a:spcPts val="600"/>
              </a:spcBef>
            </a:pP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Phát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triển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Việt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Nam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tương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lai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a:t>
            </a:r>
          </a:p>
          <a:p>
            <a:pPr>
              <a:spcBef>
                <a:spcPts val="600"/>
              </a:spcBef>
            </a:pP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công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nghệ</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kỹ</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thuật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tiên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tiến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phát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triển</a:t>
            </a:r>
            <a:endPar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600"/>
              </a:spcBef>
            </a:pP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y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phát</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triển</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600"/>
              </a:spcBef>
            </a:pP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ẩm</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ực</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hóa</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 du lịch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nghệ</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thuật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156629" y="3646840"/>
            <a:ext cx="5204468" cy="1261884"/>
          </a:xfrm>
          <a:prstGeom prst="rect">
            <a:avLst/>
          </a:prstGeom>
          <a:noFill/>
        </p:spPr>
        <p:txBody>
          <a:bodyPr wrap="square" rtlCol="0">
            <a:spAutoFit/>
          </a:bodyPr>
          <a:lstStyle/>
          <a:p>
            <a:pPr>
              <a:spcBef>
                <a:spcPts val="600"/>
              </a:spcBef>
            </a:pPr>
            <a:r>
              <a:rPr lang="en-US" sz="2200" b="1" dirty="0">
                <a:solidFill>
                  <a:srgbClr val="00B050"/>
                </a:solidFill>
                <a:latin typeface="Times New Roman" panose="02020603050405020304" pitchFamily="18" charset="0"/>
                <a:cs typeface="Times New Roman" panose="02020603050405020304" pitchFamily="18" charset="0"/>
              </a:rPr>
              <a:t>c</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Kết</a:t>
            </a:r>
            <a:r>
              <a:rPr lang="en-US" sz="2200" b="1" dirty="0" smtClean="0">
                <a:solidFill>
                  <a:srgbClr val="00B050"/>
                </a:solidFill>
                <a:latin typeface="Times New Roman" panose="02020603050405020304" pitchFamily="18" charset="0"/>
                <a:cs typeface="Times New Roman" panose="02020603050405020304" pitchFamily="18" charset="0"/>
              </a:rPr>
              <a:t> </a:t>
            </a:r>
            <a:r>
              <a:rPr lang="en-US" sz="2200" b="1" dirty="0" err="1" smtClean="0">
                <a:solidFill>
                  <a:srgbClr val="00B050"/>
                </a:solidFill>
                <a:latin typeface="Times New Roman" panose="02020603050405020304" pitchFamily="18" charset="0"/>
                <a:cs typeface="Times New Roman" panose="02020603050405020304" pitchFamily="18" charset="0"/>
              </a:rPr>
              <a:t>bài</a:t>
            </a:r>
            <a:endParaRPr lang="en-US" sz="2200" b="1" dirty="0" smtClean="0">
              <a:solidFill>
                <a:srgbClr val="00B050"/>
              </a:solidFill>
              <a:latin typeface="Times New Roman" panose="02020603050405020304" pitchFamily="18" charset="0"/>
              <a:cs typeface="Times New Roman" panose="02020603050405020304" pitchFamily="18" charset="0"/>
            </a:endParaRPr>
          </a:p>
          <a:p>
            <a:pPr>
              <a:spcBef>
                <a:spcPts val="600"/>
              </a:spcBef>
            </a:pP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Lời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chào</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tạm</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biệt</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a:p>
            <a:pPr>
              <a:spcBef>
                <a:spcPts val="600"/>
              </a:spcBef>
            </a:pP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Lời</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a:solidFill>
                  <a:schemeClr val="tx1">
                    <a:lumMod val="95000"/>
                    <a:lumOff val="5000"/>
                  </a:schemeClr>
                </a:solidFill>
                <a:latin typeface="Times New Roman" panose="02020603050405020304" pitchFamily="18" charset="0"/>
                <a:cs typeface="Times New Roman" panose="02020603050405020304" pitchFamily="18" charset="0"/>
              </a:rPr>
              <a:t>hứa</a:t>
            </a:r>
            <a:r>
              <a:rPr lang="en-US" sz="2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hẹn</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tương</a:t>
            </a:r>
            <a:r>
              <a:rPr lang="en-US" sz="22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dirty="0" err="1" smtClean="0">
                <a:solidFill>
                  <a:schemeClr val="tx1">
                    <a:lumMod val="95000"/>
                    <a:lumOff val="5000"/>
                  </a:schemeClr>
                </a:solidFill>
                <a:latin typeface="Times New Roman" panose="02020603050405020304" pitchFamily="18" charset="0"/>
                <a:cs typeface="Times New Roman" panose="02020603050405020304" pitchFamily="18" charset="0"/>
              </a:rPr>
              <a:t>lai</a:t>
            </a:r>
            <a:endParaRPr lang="en-US"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8" name="Cloud Callout 17"/>
          <p:cNvSpPr/>
          <p:nvPr/>
        </p:nvSpPr>
        <p:spPr>
          <a:xfrm>
            <a:off x="5633456" y="536722"/>
            <a:ext cx="3426929" cy="4134462"/>
          </a:xfrm>
          <a:prstGeom prst="cloudCallout">
            <a:avLst>
              <a:gd name="adj1" fmla="val 46315"/>
              <a:gd name="adj2" fmla="val 49056"/>
            </a:avLst>
          </a:prstGeom>
          <a:solidFill>
            <a:schemeClr val="accent6">
              <a:lumMod val="20000"/>
              <a:lumOff val="80000"/>
            </a:schemeClr>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rgbClr val="002060"/>
              </a:solidFill>
              <a:latin typeface="Times New Roman" panose="02020603050405020304" pitchFamily="18" charset="0"/>
              <a:cs typeface="Times New Roman" panose="02020603050405020304" pitchFamily="18" charset="0"/>
            </a:endParaRPr>
          </a:p>
          <a:p>
            <a:pPr algn="ctr"/>
            <a:r>
              <a:rPr lang="vi-VN" sz="2400" dirty="0" smtClean="0">
                <a:solidFill>
                  <a:srgbClr val="002060"/>
                </a:solidFill>
                <a:latin typeface="Times New Roman" panose="02020603050405020304" pitchFamily="18" charset="0"/>
                <a:cs typeface="Times New Roman" panose="02020603050405020304" pitchFamily="18" charset="0"/>
              </a:rPr>
              <a:t>Con người Việt Nam có những nét đẹp gì đáng trân trọng và tự hào?</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19" name="Cloud Callout 18"/>
          <p:cNvSpPr/>
          <p:nvPr/>
        </p:nvSpPr>
        <p:spPr>
          <a:xfrm>
            <a:off x="5633456" y="581042"/>
            <a:ext cx="3385967" cy="4147799"/>
          </a:xfrm>
          <a:prstGeom prst="cloudCallout">
            <a:avLst>
              <a:gd name="adj1" fmla="val -46319"/>
              <a:gd name="adj2" fmla="val 50675"/>
            </a:avLst>
          </a:prstGeom>
          <a:solidFill>
            <a:srgbClr val="F3FEBA"/>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smtClean="0">
                <a:solidFill>
                  <a:srgbClr val="7030A0"/>
                </a:solidFill>
                <a:latin typeface="Times New Roman" panose="02020603050405020304" pitchFamily="18" charset="0"/>
                <a:cs typeface="Times New Roman" panose="02020603050405020304" pitchFamily="18" charset="0"/>
              </a:rPr>
              <a:t>Em sẽ viết cho bạn những điều gì về sự phát triển đất nước hiện nay?</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20" name="Cloud Callout 19"/>
          <p:cNvSpPr/>
          <p:nvPr/>
        </p:nvSpPr>
        <p:spPr>
          <a:xfrm>
            <a:off x="5633456" y="779800"/>
            <a:ext cx="3205744" cy="3450727"/>
          </a:xfrm>
          <a:prstGeom prst="cloudCallout">
            <a:avLst>
              <a:gd name="adj1" fmla="val -46319"/>
              <a:gd name="adj2" fmla="val 50675"/>
            </a:avLst>
          </a:prstGeom>
          <a:solidFill>
            <a:schemeClr val="accent1">
              <a:lumMod val="20000"/>
              <a:lumOff val="80000"/>
            </a:schemeClr>
          </a:solidFill>
          <a:ln w="31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solidFill>
                  <a:srgbClr val="0070C0"/>
                </a:solidFill>
                <a:latin typeface="Times New Roman" panose="02020603050405020304" pitchFamily="18" charset="0"/>
                <a:cs typeface="Times New Roman" panose="02020603050405020304" pitchFamily="18" charset="0"/>
              </a:rPr>
              <a:t>Phần kết bài trong một bức thư em sẽ làm gì? </a:t>
            </a:r>
            <a:endParaRPr lang="en-US" sz="2400" b="1" dirty="0">
              <a:solidFill>
                <a:srgbClr val="0070C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174811" y="4866044"/>
            <a:ext cx="1981200" cy="430887"/>
          </a:xfrm>
          <a:prstGeom prst="rect">
            <a:avLst/>
          </a:prstGeom>
          <a:noFill/>
        </p:spPr>
        <p:txBody>
          <a:bodyPr wrap="square" rtlCol="0">
            <a:spAutoFit/>
          </a:bodyPr>
          <a:lstStyle/>
          <a:p>
            <a:r>
              <a:rPr lang="vi-VN" sz="2200" b="1" dirty="0">
                <a:solidFill>
                  <a:srgbClr val="002060"/>
                </a:solidFill>
                <a:latin typeface="Times New Roman" panose="02020603050405020304" pitchFamily="18" charset="0"/>
                <a:cs typeface="Times New Roman" panose="02020603050405020304" pitchFamily="18" charset="0"/>
              </a:rPr>
              <a:t>3</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err="1" smtClean="0">
                <a:solidFill>
                  <a:srgbClr val="002060"/>
                </a:solidFill>
                <a:latin typeface="Times New Roman" panose="02020603050405020304" pitchFamily="18" charset="0"/>
                <a:cs typeface="Times New Roman" panose="02020603050405020304" pitchFamily="18" charset="0"/>
              </a:rPr>
              <a:t>Viết</a:t>
            </a:r>
            <a:r>
              <a:rPr lang="en-US" sz="2200" b="1" smtClean="0">
                <a:solidFill>
                  <a:srgbClr val="002060"/>
                </a:solidFill>
                <a:latin typeface="Times New Roman" panose="02020603050405020304" pitchFamily="18" charset="0"/>
                <a:cs typeface="Times New Roman" panose="02020603050405020304" pitchFamily="18" charset="0"/>
              </a:rPr>
              <a:t> bài:</a:t>
            </a:r>
            <a:endParaRPr lang="en-US" sz="2200" b="1" dirty="0">
              <a:solidFill>
                <a:srgbClr val="002060"/>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1441440" y="4843021"/>
            <a:ext cx="4188479" cy="430887"/>
          </a:xfrm>
          <a:prstGeom prst="rect">
            <a:avLst/>
          </a:prstGeom>
          <a:noFill/>
        </p:spPr>
        <p:txBody>
          <a:bodyPr wrap="square" rtlCol="0">
            <a:spAutoFit/>
          </a:bodyPr>
          <a:lstStyle/>
          <a:p>
            <a:r>
              <a:rPr lang="en-US" sz="2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Luyện</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viết</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đoạn</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mở</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kết</a:t>
            </a:r>
            <a:r>
              <a:rPr lang="en-US" sz="2200" i="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sz="2200" i="1" dirty="0" err="1" smtClean="0">
                <a:solidFill>
                  <a:schemeClr val="tx1">
                    <a:lumMod val="95000"/>
                    <a:lumOff val="5000"/>
                  </a:schemeClr>
                </a:solidFill>
                <a:latin typeface="Times New Roman" panose="02020603050405020304" pitchFamily="18" charset="0"/>
                <a:cs typeface="Times New Roman" panose="02020603050405020304" pitchFamily="18" charset="0"/>
              </a:rPr>
              <a:t>bài</a:t>
            </a:r>
            <a:endParaRPr lang="en-US" sz="22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198120" y="5284352"/>
            <a:ext cx="4076700" cy="430887"/>
          </a:xfrm>
          <a:prstGeom prst="rect">
            <a:avLst/>
          </a:prstGeom>
          <a:noFill/>
        </p:spPr>
        <p:txBody>
          <a:bodyPr wrap="square" rtlCol="0">
            <a:spAutoFit/>
          </a:bodyPr>
          <a:lstStyle/>
          <a:p>
            <a:r>
              <a:rPr lang="vi-VN" sz="2200" b="1" dirty="0">
                <a:solidFill>
                  <a:srgbClr val="002060"/>
                </a:solidFill>
                <a:latin typeface="Times New Roman" panose="02020603050405020304" pitchFamily="18" charset="0"/>
                <a:cs typeface="Times New Roman" panose="02020603050405020304" pitchFamily="18" charset="0"/>
              </a:rPr>
              <a:t>4</a:t>
            </a:r>
            <a:r>
              <a:rPr lang="en-US" sz="2200" b="1" dirty="0" smtClean="0">
                <a:solidFill>
                  <a:srgbClr val="002060"/>
                </a:solidFill>
                <a:latin typeface="Times New Roman" panose="02020603050405020304" pitchFamily="18" charset="0"/>
                <a:cs typeface="Times New Roman" panose="02020603050405020304" pitchFamily="18" charset="0"/>
              </a:rPr>
              <a:t>. </a:t>
            </a:r>
            <a:r>
              <a:rPr lang="vi-VN" sz="2200" b="1" dirty="0" smtClean="0">
                <a:solidFill>
                  <a:srgbClr val="002060"/>
                </a:solidFill>
                <a:latin typeface="Times New Roman" panose="02020603050405020304" pitchFamily="18" charset="0"/>
                <a:cs typeface="Times New Roman" panose="02020603050405020304" pitchFamily="18" charset="0"/>
              </a:rPr>
              <a:t>Kiểm tra và sửa chữa</a:t>
            </a:r>
            <a:endParaRPr lang="en-US" sz="2200" b="1" dirty="0">
              <a:solidFill>
                <a:srgbClr val="00206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368448" y="5690737"/>
            <a:ext cx="3289152" cy="769441"/>
          </a:xfrm>
          <a:prstGeom prst="rect">
            <a:avLst/>
          </a:prstGeom>
          <a:noFill/>
        </p:spPr>
        <p:txBody>
          <a:bodyPr wrap="square" rtlCol="0">
            <a:spAutoFit/>
          </a:bodyPr>
          <a:lstStyle/>
          <a:p>
            <a:pPr algn="ctr"/>
            <a:r>
              <a:rPr lang="vi-VN" sz="2200" smtClean="0">
                <a:solidFill>
                  <a:schemeClr val="tx1">
                    <a:lumMod val="95000"/>
                    <a:lumOff val="5000"/>
                  </a:schemeClr>
                </a:solidFill>
                <a:latin typeface="Times New Roman" panose="02020603050405020304" pitchFamily="18" charset="0"/>
                <a:cs typeface="Times New Roman" panose="02020603050405020304" pitchFamily="18" charset="0"/>
              </a:rPr>
              <a:t>Kiểm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tra lại và sửa </a:t>
            </a:r>
            <a:r>
              <a:rPr lang="vi-VN" sz="2200" smtClean="0">
                <a:solidFill>
                  <a:schemeClr val="tx1">
                    <a:lumMod val="95000"/>
                    <a:lumOff val="5000"/>
                  </a:schemeClr>
                </a:solidFill>
                <a:latin typeface="Times New Roman" panose="02020603050405020304" pitchFamily="18" charset="0"/>
                <a:cs typeface="Times New Roman" panose="02020603050405020304" pitchFamily="18" charset="0"/>
              </a:rPr>
              <a:t>các lỗi </a:t>
            </a:r>
            <a:endParaRPr lang="en-US" sz="220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ctr"/>
            <a:r>
              <a:rPr lang="vi-VN" sz="2200" smtClean="0">
                <a:solidFill>
                  <a:schemeClr val="tx1">
                    <a:lumMod val="95000"/>
                    <a:lumOff val="5000"/>
                  </a:schemeClr>
                </a:solidFill>
                <a:latin typeface="Times New Roman" panose="02020603050405020304" pitchFamily="18" charset="0"/>
                <a:cs typeface="Times New Roman" panose="02020603050405020304" pitchFamily="18" charset="0"/>
              </a:rPr>
              <a:t>về </a:t>
            </a:r>
            <a:r>
              <a:rPr lang="vi-VN" sz="2200" dirty="0" smtClean="0">
                <a:solidFill>
                  <a:schemeClr val="tx1">
                    <a:lumMod val="95000"/>
                    <a:lumOff val="5000"/>
                  </a:schemeClr>
                </a:solidFill>
                <a:latin typeface="Times New Roman" panose="02020603050405020304" pitchFamily="18" charset="0"/>
                <a:cs typeface="Times New Roman" panose="02020603050405020304" pitchFamily="18" charset="0"/>
              </a:rPr>
              <a:t>hình thức, nội dung</a:t>
            </a:r>
          </a:p>
        </p:txBody>
      </p:sp>
      <p:sp>
        <p:nvSpPr>
          <p:cNvPr id="21" name="Round Same Side Corner Rectangle 20"/>
          <p:cNvSpPr/>
          <p:nvPr/>
        </p:nvSpPr>
        <p:spPr>
          <a:xfrm>
            <a:off x="5486400" y="80684"/>
            <a:ext cx="3590365" cy="6777316"/>
          </a:xfrm>
          <a:prstGeom prst="round2SameRect">
            <a:avLst/>
          </a:prstGeom>
          <a:solidFill>
            <a:srgbClr val="CCFFCC"/>
          </a:solidFill>
          <a:ln>
            <a:solidFill>
              <a:srgbClr val="C0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u="sng" dirty="0" err="1">
                <a:solidFill>
                  <a:srgbClr val="C00000"/>
                </a:solidFill>
                <a:latin typeface="Times New Roman" panose="02020603050405020304" pitchFamily="18" charset="0"/>
                <a:cs typeface="Times New Roman" panose="02020603050405020304" pitchFamily="18" charset="0"/>
              </a:rPr>
              <a:t>Mở</a:t>
            </a:r>
            <a:r>
              <a:rPr lang="en-US" sz="2000" i="1" u="sng" dirty="0">
                <a:solidFill>
                  <a:srgbClr val="C00000"/>
                </a:solidFill>
                <a:latin typeface="Times New Roman" panose="02020603050405020304" pitchFamily="18" charset="0"/>
                <a:cs typeface="Times New Roman" panose="02020603050405020304" pitchFamily="18" charset="0"/>
              </a:rPr>
              <a:t> </a:t>
            </a:r>
            <a:r>
              <a:rPr lang="en-US" sz="2000" i="1" u="sng" err="1">
                <a:solidFill>
                  <a:srgbClr val="C00000"/>
                </a:solidFill>
                <a:latin typeface="Times New Roman" panose="02020603050405020304" pitchFamily="18" charset="0"/>
                <a:cs typeface="Times New Roman" panose="02020603050405020304" pitchFamily="18" charset="0"/>
              </a:rPr>
              <a:t>bài</a:t>
            </a:r>
            <a:r>
              <a:rPr lang="en-US" sz="2000" i="1" u="sng">
                <a:solidFill>
                  <a:srgbClr val="C00000"/>
                </a:solidFill>
                <a:latin typeface="Times New Roman" panose="02020603050405020304" pitchFamily="18" charset="0"/>
                <a:cs typeface="Times New Roman" panose="02020603050405020304" pitchFamily="18" charset="0"/>
              </a:rPr>
              <a:t> </a:t>
            </a:r>
            <a:r>
              <a:rPr lang="en-US" sz="2000" i="1" u="sng" smtClean="0">
                <a:solidFill>
                  <a:srgbClr val="C00000"/>
                </a:solidFill>
                <a:latin typeface="Times New Roman" panose="02020603050405020304" pitchFamily="18" charset="0"/>
                <a:cs typeface="Times New Roman" panose="02020603050405020304" pitchFamily="18" charset="0"/>
              </a:rPr>
              <a:t>tham </a:t>
            </a:r>
            <a:r>
              <a:rPr lang="en-US" sz="2000" i="1" u="sng" dirty="0" err="1">
                <a:solidFill>
                  <a:srgbClr val="C00000"/>
                </a:solidFill>
                <a:latin typeface="Times New Roman" panose="02020603050405020304" pitchFamily="18" charset="0"/>
                <a:cs typeface="Times New Roman" panose="02020603050405020304" pitchFamily="18" charset="0"/>
              </a:rPr>
              <a:t>khảo</a:t>
            </a:r>
            <a:r>
              <a:rPr lang="en-US" sz="2000" i="1" u="sng" dirty="0" smtClean="0">
                <a:solidFill>
                  <a:srgbClr val="C00000"/>
                </a:solidFill>
                <a:latin typeface="Times New Roman" panose="02020603050405020304" pitchFamily="18" charset="0"/>
                <a:cs typeface="Times New Roman" panose="02020603050405020304" pitchFamily="18" charset="0"/>
              </a:rPr>
              <a:t>:</a:t>
            </a:r>
            <a:r>
              <a:rPr lang="vi-VN" sz="2000" i="1" u="sng" dirty="0" smtClean="0">
                <a:solidFill>
                  <a:srgbClr val="C00000"/>
                </a:solidFill>
                <a:latin typeface="Times New Roman" panose="02020603050405020304" pitchFamily="18" charset="0"/>
                <a:cs typeface="Times New Roman" panose="02020603050405020304" pitchFamily="18" charset="0"/>
              </a:rPr>
              <a:t> </a:t>
            </a:r>
          </a:p>
          <a:p>
            <a:pPr algn="just"/>
            <a:r>
              <a:rPr lang="vi-VN" sz="2000" i="1" dirty="0" smtClean="0">
                <a:solidFill>
                  <a:schemeClr val="tx1">
                    <a:lumMod val="95000"/>
                    <a:lumOff val="5000"/>
                  </a:schemeClr>
                </a:solidFill>
                <a:latin typeface="Times New Roman" panose="02020603050405020304" pitchFamily="18" charset="0"/>
                <a:cs typeface="Times New Roman" panose="02020603050405020304" pitchFamily="18" charset="0"/>
              </a:rPr>
              <a:t>   Chào bạn Mailisa thân mến! </a:t>
            </a:r>
          </a:p>
          <a:p>
            <a:pPr algn="just"/>
            <a:r>
              <a:rPr lang="vi-VN" sz="2000" i="1" dirty="0" smtClean="0">
                <a:solidFill>
                  <a:schemeClr val="tx1">
                    <a:lumMod val="95000"/>
                    <a:lumOff val="5000"/>
                  </a:schemeClr>
                </a:solidFill>
                <a:latin typeface="Times New Roman" panose="02020603050405020304" pitchFamily="18" charset="0"/>
                <a:cs typeface="Times New Roman" panose="02020603050405020304" pitchFamily="18" charset="0"/>
              </a:rPr>
              <a:t>    Mình </a:t>
            </a:r>
            <a:r>
              <a:rPr lang="vi-VN" sz="2000" i="1" dirty="0">
                <a:solidFill>
                  <a:schemeClr val="tx1">
                    <a:lumMod val="95000"/>
                    <a:lumOff val="5000"/>
                  </a:schemeClr>
                </a:solidFill>
                <a:latin typeface="Times New Roman" panose="02020603050405020304" pitchFamily="18" charset="0"/>
                <a:cs typeface="Times New Roman" panose="02020603050405020304" pitchFamily="18" charset="0"/>
              </a:rPr>
              <a:t>vừa đọc bức thư của bạn xong, mình nhắm mắt lại và hít thật sâu suy nghĩ và tưởng tượng rằng. Đất nước của bạn thật tuyệt vời! Một hoàng cung lộng lẫy! sang trọng và có những nét hoa văn thật đẹp</a:t>
            </a:r>
            <a:r>
              <a:rPr lang="vi-VN" sz="2000" i="1" dirty="0" smtClean="0">
                <a:solidFill>
                  <a:schemeClr val="tx1">
                    <a:lumMod val="95000"/>
                    <a:lumOff val="5000"/>
                  </a:schemeClr>
                </a:solidFill>
                <a:latin typeface="Times New Roman" panose="02020603050405020304" pitchFamily="18" charset="0"/>
                <a:cs typeface="Times New Roman" panose="02020603050405020304" pitchFamily="18" charset="0"/>
              </a:rPr>
              <a:t>. Và đất nước của mình cũng như vậy. Mình tự hào vì được sinh ra và lớn lên ở Việt Nam thân yêu, nơi đây không chỉ có những cảnh sắc thiên nhiên tươi đẹp mà còn có những con người mến khách, chân tình và rất nhiều điều nữa. Bạn có muốn biết đó là gì không? Hãy nghe mình kể nhé! </a:t>
            </a:r>
            <a:endParaRPr lang="en-US" sz="20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22" name="Round Same Side Corner Rectangle 21"/>
          <p:cNvSpPr/>
          <p:nvPr/>
        </p:nvSpPr>
        <p:spPr>
          <a:xfrm>
            <a:off x="5482183" y="111164"/>
            <a:ext cx="3598798" cy="6792556"/>
          </a:xfrm>
          <a:prstGeom prst="round2SameRect">
            <a:avLst/>
          </a:prstGeom>
          <a:solidFill>
            <a:srgbClr val="CCFFCC"/>
          </a:solidFill>
          <a:ln>
            <a:solidFill>
              <a:srgbClr val="C0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200" i="1" u="sng" dirty="0" smtClean="0">
                <a:solidFill>
                  <a:srgbClr val="C00000"/>
                </a:solidFill>
                <a:latin typeface="Times New Roman" panose="02020603050405020304" pitchFamily="18" charset="0"/>
                <a:cs typeface="Times New Roman" panose="02020603050405020304" pitchFamily="18" charset="0"/>
              </a:rPr>
              <a:t>Kết</a:t>
            </a:r>
            <a:r>
              <a:rPr lang="en-US" sz="2200" i="1" u="sng" dirty="0" smtClean="0">
                <a:solidFill>
                  <a:srgbClr val="C00000"/>
                </a:solidFill>
                <a:latin typeface="Times New Roman" panose="02020603050405020304" pitchFamily="18" charset="0"/>
                <a:cs typeface="Times New Roman" panose="02020603050405020304" pitchFamily="18" charset="0"/>
              </a:rPr>
              <a:t> </a:t>
            </a:r>
            <a:r>
              <a:rPr lang="en-US" sz="2200" i="1" u="sng" err="1">
                <a:solidFill>
                  <a:srgbClr val="C00000"/>
                </a:solidFill>
                <a:latin typeface="Times New Roman" panose="02020603050405020304" pitchFamily="18" charset="0"/>
                <a:cs typeface="Times New Roman" panose="02020603050405020304" pitchFamily="18" charset="0"/>
              </a:rPr>
              <a:t>bài</a:t>
            </a:r>
            <a:r>
              <a:rPr lang="en-US" sz="2200" i="1" u="sng">
                <a:solidFill>
                  <a:srgbClr val="C00000"/>
                </a:solidFill>
                <a:latin typeface="Times New Roman" panose="02020603050405020304" pitchFamily="18" charset="0"/>
                <a:cs typeface="Times New Roman" panose="02020603050405020304" pitchFamily="18" charset="0"/>
              </a:rPr>
              <a:t> </a:t>
            </a:r>
            <a:r>
              <a:rPr lang="en-US" sz="2200" i="1" u="sng" smtClean="0">
                <a:solidFill>
                  <a:srgbClr val="C00000"/>
                </a:solidFill>
                <a:latin typeface="Times New Roman" panose="02020603050405020304" pitchFamily="18" charset="0"/>
                <a:cs typeface="Times New Roman" panose="02020603050405020304" pitchFamily="18" charset="0"/>
              </a:rPr>
              <a:t>tham </a:t>
            </a:r>
            <a:r>
              <a:rPr lang="en-US" sz="2200" i="1" u="sng" dirty="0" err="1">
                <a:solidFill>
                  <a:srgbClr val="C00000"/>
                </a:solidFill>
                <a:latin typeface="Times New Roman" panose="02020603050405020304" pitchFamily="18" charset="0"/>
                <a:cs typeface="Times New Roman" panose="02020603050405020304" pitchFamily="18" charset="0"/>
              </a:rPr>
              <a:t>khảo</a:t>
            </a:r>
            <a:r>
              <a:rPr lang="en-US" sz="2200" i="1" u="sng" dirty="0" smtClean="0">
                <a:solidFill>
                  <a:srgbClr val="C00000"/>
                </a:solidFill>
                <a:latin typeface="Times New Roman" panose="02020603050405020304" pitchFamily="18" charset="0"/>
                <a:cs typeface="Times New Roman" panose="02020603050405020304" pitchFamily="18" charset="0"/>
              </a:rPr>
              <a:t>:</a:t>
            </a:r>
            <a:r>
              <a:rPr lang="vi-VN" sz="2200" i="1" u="sng" dirty="0" smtClean="0">
                <a:solidFill>
                  <a:srgbClr val="C00000"/>
                </a:solidFill>
                <a:latin typeface="Times New Roman" panose="02020603050405020304" pitchFamily="18" charset="0"/>
                <a:cs typeface="Times New Roman" panose="02020603050405020304" pitchFamily="18" charset="0"/>
              </a:rPr>
              <a:t> </a:t>
            </a:r>
          </a:p>
          <a:p>
            <a:pPr algn="just"/>
            <a:r>
              <a:rPr lang="vi-VN" sz="2200" i="1" dirty="0" smtClean="0">
                <a:solidFill>
                  <a:schemeClr val="tx1">
                    <a:lumMod val="95000"/>
                    <a:lumOff val="5000"/>
                  </a:schemeClr>
                </a:solidFill>
                <a:latin typeface="Times New Roman" panose="02020603050405020304" pitchFamily="18" charset="0"/>
                <a:cs typeface="Times New Roman" panose="02020603050405020304" pitchFamily="18" charset="0"/>
              </a:rPr>
              <a:t>   Đó, Mailisa ạ, tất cả những điều đó đều là những điều mình thật tự hào khi nhắc về quê hương của mình và dù mai này, đi xa đến đâu mình sẽ mãi mãi khắc ghi trong tim những gì của quê hương như là một phần của con người mình vậy. Mình rất mong sẽ được đón bạn một ngày không xa đến thăm đất nước tươi đẹp của mình! Hẹn gặp bạn một ngày </a:t>
            </a:r>
            <a:r>
              <a:rPr lang="vi-VN" sz="2200" i="1" smtClean="0">
                <a:solidFill>
                  <a:schemeClr val="tx1">
                    <a:lumMod val="95000"/>
                    <a:lumOff val="5000"/>
                  </a:schemeClr>
                </a:solidFill>
                <a:latin typeface="Times New Roman" panose="02020603050405020304" pitchFamily="18" charset="0"/>
                <a:cs typeface="Times New Roman" panose="02020603050405020304" pitchFamily="18" charset="0"/>
              </a:rPr>
              <a:t>sớm nhất</a:t>
            </a:r>
            <a:r>
              <a:rPr lang="en-US" sz="2200" i="1" smtClean="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200" i="1"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just"/>
            <a:r>
              <a:rPr lang="vi-VN" sz="2200" i="1">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i="1"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vi-VN" sz="2200" i="1" dirty="0" smtClean="0">
                <a:solidFill>
                  <a:schemeClr val="tx1">
                    <a:lumMod val="95000"/>
                    <a:lumOff val="5000"/>
                  </a:schemeClr>
                </a:solidFill>
                <a:latin typeface="Times New Roman" panose="02020603050405020304" pitchFamily="18" charset="0"/>
                <a:cs typeface="Times New Roman" panose="02020603050405020304" pitchFamily="18" charset="0"/>
              </a:rPr>
              <a:t>Bạn của cậu</a:t>
            </a:r>
          </a:p>
          <a:p>
            <a:pPr algn="just"/>
            <a:endParaRPr lang="en-US" sz="2200" i="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barn(inVertical)">
                                      <p:cBhvr>
                                        <p:cTn id="14" dur="500"/>
                                        <p:tgtEl>
                                          <p:spTgt spid="1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1000"/>
                                        <p:tgtEl>
                                          <p:spTgt spid="11">
                                            <p:txEl>
                                              <p:pRg st="1" end="1"/>
                                            </p:txEl>
                                          </p:spTgt>
                                        </p:tgtEl>
                                      </p:cBhvr>
                                    </p:animEffect>
                                    <p:anim calcmode="lin" valueType="num">
                                      <p:cBhvr>
                                        <p:cTn id="20"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fade">
                                      <p:cBhvr>
                                        <p:cTn id="24" dur="1000"/>
                                        <p:tgtEl>
                                          <p:spTgt spid="11">
                                            <p:txEl>
                                              <p:pRg st="2" end="2"/>
                                            </p:txEl>
                                          </p:spTgt>
                                        </p:tgtEl>
                                      </p:cBhvr>
                                    </p:animEffect>
                                    <p:anim calcmode="lin" valueType="num">
                                      <p:cBhvr>
                                        <p:cTn id="2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11">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fade">
                                      <p:cBhvr>
                                        <p:cTn id="29" dur="1000"/>
                                        <p:tgtEl>
                                          <p:spTgt spid="11">
                                            <p:txEl>
                                              <p:pRg st="3" end="3"/>
                                            </p:txEl>
                                          </p:spTgt>
                                        </p:tgtEl>
                                      </p:cBhvr>
                                    </p:animEffect>
                                    <p:anim calcmode="lin" valueType="num">
                                      <p:cBhvr>
                                        <p:cTn id="30"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wipe(down)">
                                      <p:cBhvr>
                                        <p:cTn id="36" dur="500"/>
                                        <p:tgtEl>
                                          <p:spTgt spid="15">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circle(in)">
                                      <p:cBhvr>
                                        <p:cTn id="41" dur="20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nodeType="clickEffect">
                                  <p:stCondLst>
                                    <p:cond delay="0"/>
                                  </p:stCondLst>
                                  <p:childTnLst>
                                    <p:set>
                                      <p:cBhvr>
                                        <p:cTn id="45" dur="1" fill="hold">
                                          <p:stCondLst>
                                            <p:cond delay="0"/>
                                          </p:stCondLst>
                                        </p:cTn>
                                        <p:tgtEl>
                                          <p:spTgt spid="15">
                                            <p:txEl>
                                              <p:pRg st="1" end="1"/>
                                            </p:txEl>
                                          </p:spTgt>
                                        </p:tgtEl>
                                        <p:attrNameLst>
                                          <p:attrName>style.visibility</p:attrName>
                                        </p:attrNameLst>
                                      </p:cBhvr>
                                      <p:to>
                                        <p:strVal val="visible"/>
                                      </p:to>
                                    </p:set>
                                    <p:animEffect transition="in" filter="circle(in)">
                                      <p:cBhvr>
                                        <p:cTn id="46" dur="2000"/>
                                        <p:tgtEl>
                                          <p:spTgt spid="15">
                                            <p:txEl>
                                              <p:pRg st="1" end="1"/>
                                            </p:txEl>
                                          </p:spTgt>
                                        </p:tgtEl>
                                      </p:cBhvr>
                                    </p:animEffect>
                                  </p:childTnLst>
                                </p:cTn>
                              </p:par>
                              <p:par>
                                <p:cTn id="47" presetID="6" presetClass="entr" presetSubtype="16" fill="hold" nodeType="withEffect">
                                  <p:stCondLst>
                                    <p:cond delay="0"/>
                                  </p:stCondLst>
                                  <p:childTnLst>
                                    <p:set>
                                      <p:cBhvr>
                                        <p:cTn id="48" dur="1" fill="hold">
                                          <p:stCondLst>
                                            <p:cond delay="0"/>
                                          </p:stCondLst>
                                        </p:cTn>
                                        <p:tgtEl>
                                          <p:spTgt spid="15">
                                            <p:txEl>
                                              <p:pRg st="2" end="2"/>
                                            </p:txEl>
                                          </p:spTgt>
                                        </p:tgtEl>
                                        <p:attrNameLst>
                                          <p:attrName>style.visibility</p:attrName>
                                        </p:attrNameLst>
                                      </p:cBhvr>
                                      <p:to>
                                        <p:strVal val="visible"/>
                                      </p:to>
                                    </p:set>
                                    <p:animEffect transition="in" filter="circle(in)">
                                      <p:cBhvr>
                                        <p:cTn id="49" dur="2000"/>
                                        <p:tgtEl>
                                          <p:spTgt spid="15">
                                            <p:txEl>
                                              <p:pRg st="2" end="2"/>
                                            </p:txEl>
                                          </p:spTgt>
                                        </p:tgtEl>
                                      </p:cBhvr>
                                    </p:animEffect>
                                  </p:childTnLst>
                                </p:cTn>
                              </p:par>
                              <p:par>
                                <p:cTn id="50" presetID="6" presetClass="entr" presetSubtype="16" fill="hold" nodeType="withEffect">
                                  <p:stCondLst>
                                    <p:cond delay="0"/>
                                  </p:stCondLst>
                                  <p:childTnLst>
                                    <p:set>
                                      <p:cBhvr>
                                        <p:cTn id="51" dur="1" fill="hold">
                                          <p:stCondLst>
                                            <p:cond delay="0"/>
                                          </p:stCondLst>
                                        </p:cTn>
                                        <p:tgtEl>
                                          <p:spTgt spid="15">
                                            <p:txEl>
                                              <p:pRg st="3" end="3"/>
                                            </p:txEl>
                                          </p:spTgt>
                                        </p:tgtEl>
                                        <p:attrNameLst>
                                          <p:attrName>style.visibility</p:attrName>
                                        </p:attrNameLst>
                                      </p:cBhvr>
                                      <p:to>
                                        <p:strVal val="visible"/>
                                      </p:to>
                                    </p:set>
                                    <p:animEffect transition="in" filter="circle(in)">
                                      <p:cBhvr>
                                        <p:cTn id="52" dur="2000"/>
                                        <p:tgtEl>
                                          <p:spTgt spid="15">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7">
                                            <p:txEl>
                                              <p:pRg st="0" end="0"/>
                                            </p:txEl>
                                          </p:spTgt>
                                        </p:tgtEl>
                                        <p:attrNameLst>
                                          <p:attrName>style.visibility</p:attrName>
                                        </p:attrNameLst>
                                      </p:cBhvr>
                                      <p:to>
                                        <p:strVal val="visible"/>
                                      </p:to>
                                    </p:set>
                                    <p:animEffect transition="in" filter="barn(inVertical)">
                                      <p:cBhvr>
                                        <p:cTn id="57" dur="500"/>
                                        <p:tgtEl>
                                          <p:spTgt spid="17">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randombar(horizont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17">
                                            <p:txEl>
                                              <p:pRg st="1" end="1"/>
                                            </p:txEl>
                                          </p:spTgt>
                                        </p:tgtEl>
                                        <p:attrNameLst>
                                          <p:attrName>style.visibility</p:attrName>
                                        </p:attrNameLst>
                                      </p:cBhvr>
                                      <p:to>
                                        <p:strVal val="visible"/>
                                      </p:to>
                                    </p:set>
                                    <p:animEffect transition="in" filter="wipe(down)">
                                      <p:cBhvr>
                                        <p:cTn id="67" dur="500"/>
                                        <p:tgtEl>
                                          <p:spTgt spid="17">
                                            <p:txEl>
                                              <p:pRg st="1" end="1"/>
                                            </p:txEl>
                                          </p:spTgt>
                                        </p:tgtEl>
                                      </p:cBhvr>
                                    </p:animEffect>
                                  </p:childTnLst>
                                </p:cTn>
                              </p:par>
                              <p:par>
                                <p:cTn id="68" presetID="22" presetClass="entr" presetSubtype="4" fill="hold" nodeType="withEffect">
                                  <p:stCondLst>
                                    <p:cond delay="0"/>
                                  </p:stCondLst>
                                  <p:childTnLst>
                                    <p:set>
                                      <p:cBhvr>
                                        <p:cTn id="69" dur="1" fill="hold">
                                          <p:stCondLst>
                                            <p:cond delay="0"/>
                                          </p:stCondLst>
                                        </p:cTn>
                                        <p:tgtEl>
                                          <p:spTgt spid="17">
                                            <p:txEl>
                                              <p:pRg st="2" end="2"/>
                                            </p:txEl>
                                          </p:spTgt>
                                        </p:tgtEl>
                                        <p:attrNameLst>
                                          <p:attrName>style.visibility</p:attrName>
                                        </p:attrNameLst>
                                      </p:cBhvr>
                                      <p:to>
                                        <p:strVal val="visible"/>
                                      </p:to>
                                    </p:set>
                                    <p:animEffect transition="in" filter="wipe(down)">
                                      <p:cBhvr>
                                        <p:cTn id="70" dur="500"/>
                                        <p:tgtEl>
                                          <p:spTgt spid="17">
                                            <p:txEl>
                                              <p:pRg st="2" end="2"/>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grpId="0" nodeType="click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circle(in)">
                                      <p:cBhvr>
                                        <p:cTn id="75" dur="2000"/>
                                        <p:tgtEl>
                                          <p:spTgt spid="12"/>
                                        </p:tgtEl>
                                      </p:cBhvr>
                                    </p:animEffect>
                                  </p:childTnLst>
                                </p:cTn>
                              </p:par>
                            </p:childTnLst>
                          </p:cTn>
                        </p:par>
                      </p:childTnLst>
                    </p:cTn>
                  </p:par>
                  <p:par>
                    <p:cTn id="76" fill="hold">
                      <p:stCondLst>
                        <p:cond delay="indefinite"/>
                      </p:stCondLst>
                      <p:childTnLst>
                        <p:par>
                          <p:cTn id="77" fill="hold">
                            <p:stCondLst>
                              <p:cond delay="0"/>
                            </p:stCondLst>
                            <p:childTnLst>
                              <p:par>
                                <p:cTn id="78" presetID="14" presetClass="entr" presetSubtype="10" fill="hold" grpId="0"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randombar(horizontal)">
                                      <p:cBhvr>
                                        <p:cTn id="80" dur="500"/>
                                        <p:tgtEl>
                                          <p:spTgt spid="13"/>
                                        </p:tgtEl>
                                      </p:cBhvr>
                                    </p:animEffec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4"/>
                                        </p:tgtEl>
                                        <p:attrNameLst>
                                          <p:attrName>style.visibility</p:attrName>
                                        </p:attrNameLst>
                                      </p:cBhvr>
                                      <p:to>
                                        <p:strVal val="visible"/>
                                      </p:to>
                                    </p:set>
                                    <p:animEffect transition="in" filter="fade">
                                      <p:cBhvr>
                                        <p:cTn id="85" dur="1000"/>
                                        <p:tgtEl>
                                          <p:spTgt spid="14"/>
                                        </p:tgtEl>
                                      </p:cBhvr>
                                    </p:animEffect>
                                    <p:anim calcmode="lin" valueType="num">
                                      <p:cBhvr>
                                        <p:cTn id="86" dur="1000" fill="hold"/>
                                        <p:tgtEl>
                                          <p:spTgt spid="14"/>
                                        </p:tgtEl>
                                        <p:attrNameLst>
                                          <p:attrName>ppt_x</p:attrName>
                                        </p:attrNameLst>
                                      </p:cBhvr>
                                      <p:tavLst>
                                        <p:tav tm="0">
                                          <p:val>
                                            <p:strVal val="#ppt_x"/>
                                          </p:val>
                                        </p:tav>
                                        <p:tav tm="100000">
                                          <p:val>
                                            <p:strVal val="#ppt_x"/>
                                          </p:val>
                                        </p:tav>
                                      </p:tavLst>
                                    </p:anim>
                                    <p:anim calcmode="lin" valueType="num">
                                      <p:cBhvr>
                                        <p:cTn id="8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fade">
                                      <p:cBhvr>
                                        <p:cTn id="92" dur="1000"/>
                                        <p:tgtEl>
                                          <p:spTgt spid="16"/>
                                        </p:tgtEl>
                                      </p:cBhvr>
                                    </p:animEffect>
                                    <p:anim calcmode="lin" valueType="num">
                                      <p:cBhvr>
                                        <p:cTn id="93" dur="1000" fill="hold"/>
                                        <p:tgtEl>
                                          <p:spTgt spid="16"/>
                                        </p:tgtEl>
                                        <p:attrNameLst>
                                          <p:attrName>ppt_x</p:attrName>
                                        </p:attrNameLst>
                                      </p:cBhvr>
                                      <p:tavLst>
                                        <p:tav tm="0">
                                          <p:val>
                                            <p:strVal val="#ppt_x"/>
                                          </p:val>
                                        </p:tav>
                                        <p:tav tm="100000">
                                          <p:val>
                                            <p:strVal val="#ppt_x"/>
                                          </p:val>
                                        </p:tav>
                                      </p:tavLst>
                                    </p:anim>
                                    <p:anim calcmode="lin" valueType="num">
                                      <p:cBhvr>
                                        <p:cTn id="9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grpId="0" nodeType="clickEffect">
                                  <p:stCondLst>
                                    <p:cond delay="0"/>
                                  </p:stCondLst>
                                  <p:childTnLst>
                                    <p:set>
                                      <p:cBhvr>
                                        <p:cTn id="98" dur="1" fill="hold">
                                          <p:stCondLst>
                                            <p:cond delay="0"/>
                                          </p:stCondLst>
                                        </p:cTn>
                                        <p:tgtEl>
                                          <p:spTgt spid="21"/>
                                        </p:tgtEl>
                                        <p:attrNameLst>
                                          <p:attrName>style.visibility</p:attrName>
                                        </p:attrNameLst>
                                      </p:cBhvr>
                                      <p:to>
                                        <p:strVal val="visible"/>
                                      </p:to>
                                    </p:set>
                                    <p:animEffect transition="in" filter="circle(in)">
                                      <p:cBhvr>
                                        <p:cTn id="99" dur="2000"/>
                                        <p:tgtEl>
                                          <p:spTgt spid="21"/>
                                        </p:tgtEl>
                                      </p:cBhvr>
                                    </p:animEffect>
                                  </p:childTnLst>
                                </p:cTn>
                              </p:par>
                            </p:childTnLst>
                          </p:cTn>
                        </p:par>
                      </p:childTnLst>
                    </p:cTn>
                  </p:par>
                  <p:par>
                    <p:cTn id="100" fill="hold">
                      <p:stCondLst>
                        <p:cond delay="indefinite"/>
                      </p:stCondLst>
                      <p:childTnLst>
                        <p:par>
                          <p:cTn id="101" fill="hold">
                            <p:stCondLst>
                              <p:cond delay="0"/>
                            </p:stCondLst>
                            <p:childTnLst>
                              <p:par>
                                <p:cTn id="102" presetID="16" presetClass="entr" presetSubtype="21" fill="hold" grpId="0" nodeType="clickEffect">
                                  <p:stCondLst>
                                    <p:cond delay="0"/>
                                  </p:stCondLst>
                                  <p:childTnLst>
                                    <p:set>
                                      <p:cBhvr>
                                        <p:cTn id="103" dur="1" fill="hold">
                                          <p:stCondLst>
                                            <p:cond delay="0"/>
                                          </p:stCondLst>
                                        </p:cTn>
                                        <p:tgtEl>
                                          <p:spTgt spid="22"/>
                                        </p:tgtEl>
                                        <p:attrNameLst>
                                          <p:attrName>style.visibility</p:attrName>
                                        </p:attrNameLst>
                                      </p:cBhvr>
                                      <p:to>
                                        <p:strVal val="visible"/>
                                      </p:to>
                                    </p:set>
                                    <p:animEffect transition="in" filter="barn(inVertical)">
                                      <p:cBhvr>
                                        <p:cTn id="10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12" grpId="0"/>
      <p:bldP spid="13" grpId="0"/>
      <p:bldP spid="14" grpId="0"/>
      <p:bldP spid="16" grpId="0"/>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963295" y="1216284"/>
            <a:ext cx="7589243" cy="685800"/>
          </a:xfrm>
          <a:prstGeom prst="roundRect">
            <a:avLst/>
          </a:prstGeom>
          <a:solidFill>
            <a:srgbClr val="002060"/>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solidFill>
                  <a:schemeClr val="accent2">
                    <a:lumMod val="60000"/>
                    <a:lumOff val="40000"/>
                  </a:schemeClr>
                </a:solidFill>
                <a:latin typeface="Times New Roman" panose="02020603050405020304" pitchFamily="18" charset="0"/>
                <a:cs typeface="Times New Roman" panose="02020603050405020304" pitchFamily="18" charset="0"/>
              </a:rPr>
              <a:t>CỦNG CỐ KIẾN THỨC TOÀN BÀI</a:t>
            </a:r>
            <a:endParaRPr lang="en-US" sz="2800" b="1">
              <a:solidFill>
                <a:schemeClr val="accent2">
                  <a:lumMod val="60000"/>
                  <a:lumOff val="40000"/>
                </a:schemeClr>
              </a:solidFill>
              <a:latin typeface="Times New Roman" panose="02020603050405020304" pitchFamily="18" charset="0"/>
              <a:cs typeface="Times New Roman" panose="02020603050405020304" pitchFamily="18" charset="0"/>
            </a:endParaRPr>
          </a:p>
        </p:txBody>
      </p:sp>
      <p:pic>
        <p:nvPicPr>
          <p:cNvPr id="1029" name="Picture 5" descr="B:\Boi duong\Hinh nen\c6gfxfce.gif"/>
          <p:cNvPicPr>
            <a:picLocks noChangeAspect="1" noChangeArrowheads="1" noCrop="1"/>
          </p:cNvPicPr>
          <p:nvPr/>
        </p:nvPicPr>
        <p:blipFill>
          <a:blip r:embed="rId2"/>
          <a:srcRect/>
          <a:stretch>
            <a:fillRect/>
          </a:stretch>
        </p:blipFill>
        <p:spPr bwMode="auto">
          <a:xfrm>
            <a:off x="571500" y="5562600"/>
            <a:ext cx="7981038" cy="1325880"/>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10" descr="For Your Bees - Honey Bee Vector Png Transparent PNG - 443x568 - Free  Download on Nice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pic>
        <p:nvPicPr>
          <p:cNvPr id="16" name="Picture 2" descr="Kuro/ Shiro/ … Lolita | JET&amp;#39;MIA GARDEN ~ home Demi Glite"/>
          <p:cNvPicPr>
            <a:picLocks noChangeAspect="1" noChangeArrowheads="1" noCrop="1"/>
          </p:cNvPicPr>
          <p:nvPr/>
        </p:nvPicPr>
        <p:blipFill>
          <a:blip r:embed="rId3"/>
          <a:srcRect/>
          <a:stretch>
            <a:fillRect/>
          </a:stretch>
        </p:blipFill>
        <p:spPr bwMode="auto">
          <a:xfrm>
            <a:off x="762000" y="38417"/>
            <a:ext cx="7239000" cy="117786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p:cNvGraphicFramePr/>
          <p:nvPr/>
        </p:nvGraphicFramePr>
        <p:xfrm>
          <a:off x="307975" y="1993524"/>
          <a:ext cx="8378825" cy="34928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Hình ảnh Cây Xanh Vòng Hoa Lá Xanh, Vòng Hoa, Mùa Xuân, Màu Xanh Lá miễn  phí tải tập tin PNG PSDComment và Vecto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99" t="10657" r="13133" b="12052"/>
          <a:stretch>
            <a:fillRect/>
          </a:stretch>
        </p:blipFill>
        <p:spPr bwMode="auto">
          <a:xfrm>
            <a:off x="-2004" y="13634"/>
            <a:ext cx="9146004" cy="6844365"/>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14"/>
          <p:cNvSpPr txBox="1">
            <a:spLocks noChangeArrowheads="1"/>
          </p:cNvSpPr>
          <p:nvPr/>
        </p:nvSpPr>
        <p:spPr bwMode="auto">
          <a:xfrm>
            <a:off x="1846992" y="2693361"/>
            <a:ext cx="6204016"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Bef>
                <a:spcPts val="1200"/>
              </a:spcBef>
              <a:defRPr/>
            </a:pPr>
            <a:r>
              <a:rPr lang="en-US" sz="2400" b="1" smtClean="0">
                <a:solidFill>
                  <a:srgbClr val="7030A0"/>
                </a:solidFill>
                <a:latin typeface="Times New Roman" panose="02020603050405020304" pitchFamily="18" charset="0"/>
                <a:cs typeface="Times New Roman" panose="02020603050405020304" pitchFamily="18" charset="0"/>
              </a:rPr>
              <a:t>- Ghi đầy đủ nội dung bài học vào vở </a:t>
            </a:r>
          </a:p>
          <a:p>
            <a:pPr algn="just">
              <a:spcBef>
                <a:spcPts val="1200"/>
              </a:spcBef>
              <a:defRPr/>
            </a:pPr>
            <a:r>
              <a:rPr lang="en-US" sz="2400" b="1" smtClean="0">
                <a:solidFill>
                  <a:srgbClr val="7030A0"/>
                </a:solidFill>
                <a:latin typeface="Times New Roman" panose="02020603050405020304" pitchFamily="18" charset="0"/>
                <a:cs typeface="Times New Roman" panose="02020603050405020304" pitchFamily="18" charset="0"/>
              </a:rPr>
              <a:t>- Xem </a:t>
            </a:r>
            <a:r>
              <a:rPr lang="en-US" sz="2400" b="1">
                <a:solidFill>
                  <a:srgbClr val="7030A0"/>
                </a:solidFill>
                <a:latin typeface="Times New Roman" panose="02020603050405020304" pitchFamily="18" charset="0"/>
                <a:cs typeface="Times New Roman" panose="02020603050405020304" pitchFamily="18" charset="0"/>
              </a:rPr>
              <a:t>trước bài mới </a:t>
            </a:r>
            <a:r>
              <a:rPr lang="en-US" sz="2400" b="1" smtClean="0">
                <a:solidFill>
                  <a:srgbClr val="7030A0"/>
                </a:solidFill>
                <a:latin typeface="Times New Roman" panose="02020603050405020304" pitchFamily="18" charset="0"/>
                <a:cs typeface="Times New Roman" panose="02020603050405020304" pitchFamily="18" charset="0"/>
              </a:rPr>
              <a:t>: </a:t>
            </a:r>
            <a:r>
              <a:rPr lang="en-US" sz="2400" b="1" i="1" smtClean="0">
                <a:solidFill>
                  <a:srgbClr val="7030A0"/>
                </a:solidFill>
                <a:latin typeface="Times New Roman" panose="02020603050405020304" pitchFamily="18" charset="0"/>
                <a:cs typeface="Times New Roman" panose="02020603050405020304" pitchFamily="18" charset="0"/>
              </a:rPr>
              <a:t>Những câu hát về tình cảm gia đình.</a:t>
            </a:r>
            <a:endParaRPr lang="en-US" sz="2400" b="1" i="1">
              <a:solidFill>
                <a:srgbClr val="7030A0"/>
              </a:solidFill>
              <a:latin typeface="Times New Roman" panose="02020603050405020304" pitchFamily="18" charset="0"/>
              <a:cs typeface="Times New Roman" panose="02020603050405020304" pitchFamily="18" charset="0"/>
            </a:endParaRPr>
          </a:p>
        </p:txBody>
      </p:sp>
      <p:sp>
        <p:nvSpPr>
          <p:cNvPr id="2" name="Rectangle 1"/>
          <p:cNvSpPr/>
          <p:nvPr/>
        </p:nvSpPr>
        <p:spPr>
          <a:xfrm>
            <a:off x="1436802" y="4426987"/>
            <a:ext cx="6280887" cy="70788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smtClean="0">
                <a:solidFill>
                  <a:srgbClr val="FBFE7E"/>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Chúc các em học tốt</a:t>
            </a:r>
            <a:endParaRPr lang="en-US" sz="4000" b="1" cap="all">
              <a:solidFill>
                <a:srgbClr val="FBFE7E"/>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Rectangle 2"/>
          <p:cNvSpPr/>
          <p:nvPr/>
        </p:nvSpPr>
        <p:spPr>
          <a:xfrm>
            <a:off x="2170673" y="1670775"/>
            <a:ext cx="4802661"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000" b="1" cap="none" spc="0" smtClean="0">
                <a:ln w="11430"/>
                <a:solidFill>
                  <a:srgbClr val="FF0000"/>
                </a:solidFill>
                <a:effectLst>
                  <a:outerShdw blurRad="50800" dist="39000" dir="5460000" algn="tl">
                    <a:srgbClr val="000000">
                      <a:alpha val="38000"/>
                    </a:srgbClr>
                  </a:outerShdw>
                </a:effectLst>
              </a:rPr>
              <a:t>HƯỚNG DẪN TỰ HỌC</a:t>
            </a:r>
            <a:endParaRPr lang="en-US" sz="4000" b="1" cap="none" spc="0">
              <a:ln w="11430"/>
              <a:solidFill>
                <a:srgbClr val="FF0000"/>
              </a:soli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6">
                                            <p:txEl>
                                              <p:pRg st="1" end="1"/>
                                            </p:txEl>
                                          </p:spTgt>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0</TotalTime>
  <Words>1417</Words>
  <Application>Microsoft Office PowerPoint</Application>
  <PresentationFormat>On-screen Show (4:3)</PresentationFormat>
  <Paragraphs>131</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Essential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phamcongson2003@hotmail.com</dc:creator>
  <cp:lastModifiedBy>HP</cp:lastModifiedBy>
  <cp:revision>210</cp:revision>
  <dcterms:created xsi:type="dcterms:W3CDTF">2021-02-04T01:25:00Z</dcterms:created>
  <dcterms:modified xsi:type="dcterms:W3CDTF">2021-09-26T11:34:36Z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C4A2158397804DF69D0BEFD23FF8CAA6</vt:lpwstr>
  </property>
  <property fmtid="{D5CDD505-2E9C-101B-9397-08002B2CF9AE}" pid="3" name="KSOProductBuildVer">
    <vt:lpwstr>1033-11.2.0.10296</vt:lpwstr>
  </property>
</Properties>
</file>